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_rels/.rels" ContentType="application/vnd.openxmlformats-package.relationships+xml"/>
  <Override PartName="/customXml/item1.xml" ContentType="application/xml"/>
  <Override PartName="/customXml/itemProps1.xml" ContentType="application/vnd.openxmlformats-officedocument.customXmlProperties+xml"/>
  <Override PartName="/customXml/item2.xml" ContentType="application/xml"/>
  <Override PartName="/customXml/_rels/item3.xml.rels" ContentType="application/vnd.openxmlformats-package.relationships+xml"/>
  <Override PartName="/customXml/_rels/item2.xml.rels" ContentType="application/vnd.openxmlformats-package.relationships+xml"/>
  <Override PartName="/customXml/_rels/item1.xml.rels" ContentType="application/vnd.openxmlformats-package.relationships+xml"/>
  <Override PartName="/customXml/itemProps2.xml" ContentType="application/vnd.openxmlformats-officedocument.customXmlProperties+xml"/>
  <Override PartName="/customXml/item3.xml" ContentType="application/xml"/>
  <Override PartName="/customXml/itemProps3.xml" ContentType="application/vnd.openxmlformats-officedocument.customXmlProperties+xml"/>
  <Override PartName="/ppt/presentation.xml" ContentType="application/vnd.openxmlformats-officedocument.presentationml.presentation.main+xml"/>
  <Override PartName="/ppt/slideMasters/_rels/slideMaster4.xml.rels" ContentType="application/vnd.openxmlformats-package.relationships+xml"/>
  <Override PartName="/ppt/slideMasters/_rels/slideMaster1.xml.rels" ContentType="application/vnd.openxmlformats-package.relationships+xml"/>
  <Override PartName="/ppt/slideMasters/_rels/slideMaster3.xml.rels" ContentType="application/vnd.openxmlformats-package.relationships+xml"/>
  <Override PartName="/ppt/slideMasters/_rels/slideMaster2.xml.rels" ContentType="application/vnd.openxmlformats-package.relationship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notesSlides/_rels/notesSlide43.xml.rels" ContentType="application/vnd.openxmlformats-package.relationships+xml"/>
  <Override PartName="/ppt/notesSlides/_rels/notesSlide13.xml.rels" ContentType="application/vnd.openxmlformats-package.relationships+xml"/>
  <Override PartName="/ppt/notesSlides/_rels/notesSlide3.xml.rels" ContentType="application/vnd.openxmlformats-package.relationships+xml"/>
  <Override PartName="/ppt/notesSlides/notesSlide3.xml" ContentType="application/vnd.openxmlformats-officedocument.presentationml.notesSlide+xml"/>
  <Override PartName="/ppt/notesSlides/notesSlide13.xml" ContentType="application/vnd.openxmlformats-officedocument.presentationml.notesSlide+xml"/>
  <Override PartName="/ppt/notesSlides/notesSlide43.xml" ContentType="application/vnd.openxmlformats-officedocument.presentationml.notesSlide+xml"/>
  <Override PartName="/ppt/_rels/presentation.xml.rels" ContentType="application/vnd.openxmlformats-package.relationships+xml"/>
  <Override PartName="/ppt/slideLayouts/_rels/slideLayout5.xml.rels" ContentType="application/vnd.openxmlformats-package.relationships+xml"/>
  <Override PartName="/ppt/slideLayouts/_rels/slideLayout25.xml.rels" ContentType="application/vnd.openxmlformats-package.relationships+xml"/>
  <Override PartName="/ppt/slideLayouts/_rels/slideLayout10.xml.rels" ContentType="application/vnd.openxmlformats-package.relationships+xml"/>
  <Override PartName="/ppt/slideLayouts/_rels/slideLayout32.xml.rels" ContentType="application/vnd.openxmlformats-package.relationships+xml"/>
  <Override PartName="/ppt/slideLayouts/_rels/slideLayout16.xml.rels" ContentType="application/vnd.openxmlformats-package.relationships+xml"/>
  <Override PartName="/ppt/slideLayouts/_rels/slideLayout47.xml.rels" ContentType="application/vnd.openxmlformats-package.relationships+xml"/>
  <Override PartName="/ppt/slideLayouts/_rels/slideLayout26.xml.rels" ContentType="application/vnd.openxmlformats-package.relationships+xml"/>
  <Override PartName="/ppt/slideLayouts/_rels/slideLayout11.xml.rels" ContentType="application/vnd.openxmlformats-package.relationships+xml"/>
  <Override PartName="/ppt/slideLayouts/_rels/slideLayout17.xml.rels" ContentType="application/vnd.openxmlformats-package.relationships+xml"/>
  <Override PartName="/ppt/slideLayouts/_rels/slideLayout12.xml.rels" ContentType="application/vnd.openxmlformats-package.relationships+xml"/>
  <Override PartName="/ppt/slideLayouts/_rels/slideLayout18.xml.rels" ContentType="application/vnd.openxmlformats-package.relationships+xml"/>
  <Override PartName="/ppt/slideLayouts/_rels/slideLayout13.xml.rels" ContentType="application/vnd.openxmlformats-package.relationships+xml"/>
  <Override PartName="/ppt/slideLayouts/_rels/slideLayout19.xml.rels" ContentType="application/vnd.openxmlformats-package.relationships+xml"/>
  <Override PartName="/ppt/slideLayouts/_rels/slideLayout31.xml.rels" ContentType="application/vnd.openxmlformats-package.relationships+xml"/>
  <Override PartName="/ppt/slideLayouts/_rels/slideLayout24.xml.rels" ContentType="application/vnd.openxmlformats-package.relationships+xml"/>
  <Override PartName="/ppt/slideLayouts/_rels/slideLayout15.xml.rels" ContentType="application/vnd.openxmlformats-package.relationships+xml"/>
  <Override PartName="/ppt/slideLayouts/_rels/slideLayout6.xml.rels" ContentType="application/vnd.openxmlformats-package.relationships+xml"/>
  <Override PartName="/ppt/slideLayouts/_rels/slideLayout42.xml.rels" ContentType="application/vnd.openxmlformats-package.relationships+xml"/>
  <Override PartName="/ppt/slideLayouts/_rels/slideLayout35.xml.rels" ContentType="application/vnd.openxmlformats-package.relationships+xml"/>
  <Override PartName="/ppt/slideLayouts/_rels/slideLayout20.xml.rels" ContentType="application/vnd.openxmlformats-package.relationships+xml"/>
  <Override PartName="/ppt/slideLayouts/_rels/slideLayout41.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xml.rels" ContentType="application/vnd.openxmlformats-package.relationships+xml"/>
  <Override PartName="/ppt/slideLayouts/_rels/slideLayout9.xml.rels" ContentType="application/vnd.openxmlformats-package.relationships+xml"/>
  <Override PartName="/ppt/slideLayouts/_rels/slideLayout2.xml.rels" ContentType="application/vnd.openxmlformats-package.relationships+xml"/>
  <Override PartName="/ppt/slideLayouts/_rels/slideLayout8.xml.rels" ContentType="application/vnd.openxmlformats-package.relationships+xml"/>
  <Override PartName="/ppt/slideLayouts/_rels/slideLayout36.xml.rels" ContentType="application/vnd.openxmlformats-package.relationships+xml"/>
  <Override PartName="/ppt/slideLayouts/_rels/slideLayout21.xml.rels" ContentType="application/vnd.openxmlformats-package.relationships+xml"/>
  <Override PartName="/ppt/slideLayouts/_rels/slideLayout43.xml.rels" ContentType="application/vnd.openxmlformats-package.relationships+xml"/>
  <Override PartName="/ppt/slideLayouts/_rels/slideLayout27.xml.rels" ContentType="application/vnd.openxmlformats-package.relationships+xml"/>
  <Override PartName="/ppt/slideLayouts/_rels/slideLayout23.xml.rels" ContentType="application/vnd.openxmlformats-package.relationships+xml"/>
  <Override PartName="/ppt/slideLayouts/_rels/slideLayout38.xml.rels" ContentType="application/vnd.openxmlformats-package.relationships+xml"/>
  <Override PartName="/ppt/slideLayouts/_rels/slideLayout29.xml.rels" ContentType="application/vnd.openxmlformats-package.relationships+xml"/>
  <Override PartName="/ppt/slideLayouts/_rels/slideLayout14.xml.rels" ContentType="application/vnd.openxmlformats-package.relationships+xml"/>
  <Override PartName="/ppt/slideLayouts/_rels/slideLayout45.xml.rels" ContentType="application/vnd.openxmlformats-package.relationships+xml"/>
  <Override PartName="/ppt/slideLayouts/_rels/slideLayout30.xml.rels" ContentType="application/vnd.openxmlformats-package.relationships+xml"/>
  <Override PartName="/ppt/slideLayouts/_rels/slideLayout1.xml.rels" ContentType="application/vnd.openxmlformats-package.relationships+xml"/>
  <Override PartName="/ppt/slideLayouts/_rels/slideLayout7.xml.rels" ContentType="application/vnd.openxmlformats-package.relationships+xml"/>
  <Override PartName="/ppt/slideLayouts/_rels/slideLayout22.xml.rels" ContentType="application/vnd.openxmlformats-package.relationships+xml"/>
  <Override PartName="/ppt/slideLayouts/_rels/slideLayout37.xml.rels" ContentType="application/vnd.openxmlformats-package.relationships+xml"/>
  <Override PartName="/ppt/slideLayouts/_rels/slideLayout28.xml.rels" ContentType="application/vnd.openxmlformats-package.relationships+xml"/>
  <Override PartName="/ppt/slideLayouts/_rels/slideLayout44.xml.rels" ContentType="application/vnd.openxmlformats-package.relationships+xml"/>
  <Override PartName="/ppt/slideLayouts/_rels/slideLayout46.xml.rels" ContentType="application/vnd.openxmlformats-package.relationships+xml"/>
  <Override PartName="/ppt/slideLayouts/_rels/slideLayout48.xml.rels" ContentType="application/vnd.openxmlformats-package.relationships+xml"/>
  <Override PartName="/ppt/slideLayouts/_rels/slideLayout33.xml.rels" ContentType="application/vnd.openxmlformats-package.relationships+xml"/>
  <Override PartName="/ppt/slideLayouts/_rels/slideLayout40.xml.rels" ContentType="application/vnd.openxmlformats-package.relationships+xml"/>
  <Override PartName="/ppt/slideLayouts/_rels/slideLayout39.xml.rels" ContentType="application/vnd.openxmlformats-package.relationships+xml"/>
  <Override PartName="/ppt/slideLayouts/slideLayout29.xml" ContentType="application/vnd.openxmlformats-officedocument.presentationml.slideLayout+xml"/>
  <Override PartName="/ppt/slideLayouts/slideLayout9.xml" ContentType="application/vnd.openxmlformats-officedocument.presentationml.slideLayout+xml"/>
  <Override PartName="/ppt/slideLayouts/slideLayout28.xml" ContentType="application/vnd.openxmlformats-officedocument.presentationml.slideLayout+xml"/>
  <Override PartName="/ppt/slideLayouts/slideLayout8.xml" ContentType="application/vnd.openxmlformats-officedocument.presentationml.slideLayout+xml"/>
  <Override PartName="/ppt/slideLayouts/slideLayout16.xml" ContentType="application/vnd.openxmlformats-officedocument.presentationml.slideLayout+xml"/>
  <Override PartName="/ppt/slideLayouts/slideLayout15.xml" ContentType="application/vnd.openxmlformats-officedocument.presentationml.slideLayout+xml"/>
  <Override PartName="/ppt/slideLayouts/slideLayout14.xml" ContentType="application/vnd.openxmlformats-officedocument.presentationml.slideLayout+xml"/>
  <Override PartName="/ppt/slideLayouts/slideLayout17.xml" ContentType="application/vnd.openxmlformats-officedocument.presentationml.slideLayout+xml"/>
  <Override PartName="/ppt/slideLayouts/slideLayout1.xml" ContentType="application/vnd.openxmlformats-officedocument.presentationml.slideLayout+xml"/>
  <Override PartName="/ppt/slideLayouts/slideLayout21.xml" ContentType="application/vnd.openxmlformats-officedocument.presentationml.slideLayout+xml"/>
  <Override PartName="/ppt/slideLayouts/slideLayout20.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22.xml" ContentType="application/vnd.openxmlformats-officedocument.presentationml.slideLayout+xml"/>
  <Override PartName="/ppt/slideLayouts/slideLayout19.xml" ContentType="application/vnd.openxmlformats-officedocument.presentationml.slideLayout+xml"/>
  <Override PartName="/ppt/slideLayouts/slideLayout3.xml" ContentType="application/vnd.openxmlformats-officedocument.presentationml.slideLayout+xml"/>
  <Override PartName="/ppt/slideLayouts/slideLayout23.xml" ContentType="application/vnd.openxmlformats-officedocument.presentationml.slideLayout+xml"/>
  <Override PartName="/ppt/slideLayouts/slideLayout4.xml" ContentType="application/vnd.openxmlformats-officedocument.presentationml.slideLayout+xml"/>
  <Override PartName="/ppt/slideLayouts/slideLayout2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0.xml" ContentType="application/vnd.openxmlformats-officedocument.presentationml.slideLayout+xml"/>
  <Override PartName="/ppt/slideLayouts/slideLayout39.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34.xml" ContentType="application/vnd.openxmlformats-officedocument.presentationml.slideLayout+xml"/>
  <Override PartName="/ppt/slideLayouts/slideLayout46.xml" ContentType="application/vnd.openxmlformats-officedocument.presentationml.slideLayout+xml"/>
  <Override PartName="/ppt/slideLayouts/slideLayout33.xml" ContentType="application/vnd.openxmlformats-officedocument.presentationml.slideLayout+xml"/>
  <Override PartName="/ppt/slideLayouts/slideLayout32.xml" ContentType="application/vnd.openxmlformats-officedocument.presentationml.slideLayout+xml"/>
  <Override PartName="/ppt/slideLayouts/slideLayout31.xml" ContentType="application/vnd.openxmlformats-officedocument.presentationml.slideLayout+xml"/>
  <Override PartName="/ppt/slideLayouts/slideLayout30.xml" ContentType="application/vnd.openxmlformats-officedocument.presentationml.slideLayout+xml"/>
  <Override PartName="/ppt/slideLayouts/slideLayout13.xml" ContentType="application/vnd.openxmlformats-officedocument.presentationml.slideLayout+xml"/>
  <Override PartName="/ppt/slideLayouts/slideLayout11.xml" ContentType="application/vnd.openxmlformats-officedocument.presentationml.slideLayout+xml"/>
  <Override PartName="/ppt/slideLayouts/slideLayout48.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Layouts/slideLayout47.xml" ContentType="application/vnd.openxmlformats-officedocument.presentationml.slideLayout+xml"/>
  <Override PartName="/ppt/slideLayouts/slideLayout27.xml" ContentType="application/vnd.openxmlformats-officedocument.presentationml.slideLayout+xml"/>
  <Override PartName="/ppt/slideLayouts/slideLayout7.xml" ContentType="application/vnd.openxmlformats-officedocument.presentationml.slideLayout+xml"/>
  <Override PartName="/ppt/slideLayouts/slideLayout26.xml" ContentType="application/vnd.openxmlformats-officedocument.presentationml.slideLayout+xml"/>
  <Override PartName="/ppt/slideLayouts/slideLayout6.xml" ContentType="application/vnd.openxmlformats-officedocument.presentationml.slideLayout+xml"/>
  <Override PartName="/ppt/slideLayouts/slideLayout25.xml" ContentType="application/vnd.openxmlformats-officedocument.presentationml.slideLayout+xml"/>
  <Override PartName="/ppt/slideLayouts/slideLayout5.xml" ContentType="application/vnd.openxmlformats-officedocument.presentationml.slideLayout+xml"/>
  <Override PartName="/ppt/media/image56.png" ContentType="image/png"/>
  <Override PartName="/ppt/media/image50.jpeg" ContentType="image/jpeg"/>
  <Override PartName="/ppt/media/image51.png" ContentType="image/png"/>
  <Override PartName="/ppt/media/image49.wmf" ContentType="image/x-wmf"/>
  <Override PartName="/ppt/media/image47.wmf" ContentType="image/x-wmf"/>
  <Override PartName="/ppt/media/image46.png" ContentType="image/png"/>
  <Override PartName="/ppt/media/image45.wmf" ContentType="image/x-wmf"/>
  <Override PartName="/ppt/media/image44.png" ContentType="image/png"/>
  <Override PartName="/ppt/media/image43.png" ContentType="image/png"/>
  <Override PartName="/ppt/media/image41.png" ContentType="image/png"/>
  <Override PartName="/ppt/media/image3.jpeg" ContentType="image/jpeg"/>
  <Override PartName="/ppt/media/image54.wmf" ContentType="image/x-wmf"/>
  <Override PartName="/ppt/media/image25.png" ContentType="image/png"/>
  <Override PartName="/ppt/media/image10.png" ContentType="image/png"/>
  <Override PartName="/ppt/media/image21.png" ContentType="image/png"/>
  <Override PartName="/ppt/media/image1.jpeg" ContentType="image/jpeg"/>
  <Override PartName="/ppt/media/image57.wmf" ContentType="image/x-wmf"/>
  <Override PartName="/ppt/media/image31.wmf" ContentType="image/x-wmf"/>
  <Override PartName="/ppt/media/image28.png" ContentType="image/png"/>
  <Override PartName="/ppt/media/image20.png" ContentType="image/png"/>
  <Override PartName="/ppt/media/image60.wmf" ContentType="image/x-wmf"/>
  <Override PartName="/ppt/media/image59.wmf" ContentType="image/x-wmf"/>
  <Override PartName="/ppt/media/image61.png" ContentType="image/png"/>
  <Override PartName="/ppt/media/image22.png" ContentType="image/png"/>
  <Override PartName="/ppt/media/image62.wmf" ContentType="image/x-wmf"/>
  <Override PartName="/ppt/media/image35.png" ContentType="image/png"/>
  <Override PartName="/ppt/media/image70.jpeg" ContentType="image/jpeg"/>
  <Override PartName="/ppt/media/image17.png" ContentType="image/png"/>
  <Override PartName="/ppt/media/image5.png" ContentType="image/png"/>
  <Override PartName="/ppt/media/image69.png" ContentType="image/png"/>
  <Override PartName="/ppt/media/image14.png" ContentType="image/png"/>
  <Override PartName="/ppt/media/image2.png" ContentType="image/png"/>
  <Override PartName="/ppt/media/image32.png" ContentType="image/png"/>
  <Override PartName="/ppt/media/image68.png" ContentType="image/png"/>
  <Override PartName="/ppt/media/image29.wmf" ContentType="image/x-wmf"/>
  <Override PartName="/ppt/media/image67.png" ContentType="image/png"/>
  <Override PartName="/ppt/media/image30.png" ContentType="image/png"/>
  <Override PartName="/ppt/media/image66.png" ContentType="image/png"/>
  <Override PartName="/ppt/media/image65.png" ContentType="image/png"/>
  <Override PartName="/ppt/media/image63.wmf" ContentType="image/x-wmf"/>
  <Override PartName="/ppt/media/image23.png" ContentType="image/png"/>
  <Override PartName="/ppt/media/image58.wmf" ContentType="image/x-wmf"/>
  <Override PartName="/ppt/media/image26.png" ContentType="image/png"/>
  <Override PartName="/ppt/media/image24.png" ContentType="image/png"/>
  <Override PartName="/ppt/media/image15.png" ContentType="image/png"/>
  <Override PartName="/ppt/media/image55.wmf" ContentType="image/x-wmf"/>
  <Override PartName="/ppt/media/image27.png" ContentType="image/png"/>
  <Override PartName="/ppt/media/image16.png" ContentType="image/png"/>
  <Override PartName="/ppt/media/image4.png" ContentType="image/png"/>
  <Override PartName="/ppt/media/image34.png" ContentType="image/png"/>
  <Override PartName="/ppt/media/image36.png" ContentType="image/png"/>
  <Override PartName="/ppt/media/image11.png" ContentType="image/png"/>
  <Override PartName="/ppt/media/image48.png" ContentType="image/png"/>
  <Override PartName="/ppt/media/image19.png" ContentType="image/png"/>
  <Override PartName="/ppt/media/image7.png" ContentType="image/png"/>
  <Override PartName="/ppt/media/image37.png" ContentType="image/png"/>
  <Override PartName="/ppt/media/image18.png" ContentType="image/png"/>
  <Override PartName="/ppt/media/image6.png" ContentType="image/png"/>
  <Override PartName="/ppt/media/image40.wmf" ContentType="image/x-wmf"/>
  <Override PartName="/ppt/media/image12.png" ContentType="image/png"/>
  <Override PartName="/ppt/media/image52.wmf" ContentType="image/x-wmf"/>
  <Override PartName="/ppt/media/image13.png" ContentType="image/png"/>
  <Override PartName="/ppt/media/image53.wmf" ContentType="image/x-wmf"/>
  <Override PartName="/ppt/media/image9.png" ContentType="image/png"/>
  <Override PartName="/ppt/media/image64.jpeg" ContentType="image/jpeg"/>
  <Override PartName="/ppt/media/image39.png" ContentType="image/png"/>
  <Override PartName="/ppt/media/image42.wmf" ContentType="image/x-wmf"/>
  <Override PartName="/ppt/media/image8.png" ContentType="image/png"/>
  <Override PartName="/ppt/media/image33.png" ContentType="image/png"/>
  <Override PartName="/ppt/media/image38.wmf" ContentType="image/x-wmf"/>
  <Override PartName="/ppt/embeddings/oleObject1.bin" ContentType="application/vnd.openxmlformats-officedocument.oleObject"/>
  <Override PartName="/ppt/embeddings/oleObject2.bin" ContentType="application/vnd.openxmlformats-officedocument.oleObject"/>
  <Override PartName="/ppt/presProps.xml" ContentType="application/vnd.openxmlformats-officedocument.presentationml.presProps+xml"/>
  <Override PartName="/ppt/notesMasters/_rels/notesMaster1.xml.rels" ContentType="application/vnd.openxmlformats-package.relationships+xml"/>
  <Override PartName="/ppt/notesMasters/notesMaster1.xml" ContentType="application/vnd.openxmlformats-officedocument.presentationml.notesMaster+xml"/>
  <Override PartName="/ppt/slides/slide29.xml" ContentType="application/vnd.openxmlformats-officedocument.presentationml.slide+xml"/>
  <Override PartName="/ppt/slides/slide28.xml" ContentType="application/vnd.openxmlformats-officedocument.presentationml.slide+xml"/>
  <Override PartName="/ppt/slides/slide27.xml" ContentType="application/vnd.openxmlformats-officedocument.presentationml.slide+xml"/>
  <Override PartName="/ppt/slides/slide26.xml" ContentType="application/vnd.openxmlformats-officedocument.presentationml.slide+xml"/>
  <Override PartName="/ppt/slides/slide25.xml" ContentType="application/vnd.openxmlformats-officedocument.presentationml.slide+xml"/>
  <Override PartName="/ppt/slides/slide24.xml" ContentType="application/vnd.openxmlformats-officedocument.presentationml.slide+xml"/>
  <Override PartName="/ppt/slides/slide23.xml" ContentType="application/vnd.openxmlformats-officedocument.presentationml.slide+xml"/>
  <Override PartName="/ppt/slides/slide22.xml" ContentType="application/vnd.openxmlformats-officedocument.presentationml.slide+xml"/>
  <Override PartName="/ppt/slides/slide21.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18.xml" ContentType="application/vnd.openxmlformats-officedocument.presentationml.slide+xml"/>
  <Override PartName="/ppt/slides/slide17.xml" ContentType="application/vnd.openxmlformats-officedocument.presentationml.slide+xml"/>
  <Override PartName="/ppt/slides/slide16.xml" ContentType="application/vnd.openxmlformats-officedocument.presentationml.slide+xml"/>
  <Override PartName="/ppt/slides/slide15.xml" ContentType="application/vnd.openxmlformats-officedocument.presentationml.slide+xml"/>
  <Override PartName="/ppt/slides/_rels/slide4.xml.rels" ContentType="application/vnd.openxmlformats-package.relationships+xml"/>
  <Override PartName="/ppt/slides/_rels/slide5.xml.rels" ContentType="application/vnd.openxmlformats-package.relationships+xml"/>
  <Override PartName="/ppt/slides/_rels/slide40.xml.rels" ContentType="application/vnd.openxmlformats-package.relationships+xml"/>
  <Override PartName="/ppt/slides/_rels/slide33.xml.rels" ContentType="application/vnd.openxmlformats-package.relationships+xml"/>
  <Override PartName="/ppt/slides/_rels/slide6.xml.rels" ContentType="application/vnd.openxmlformats-package.relationships+xml"/>
  <Override PartName="/ppt/slides/_rels/slide41.xml.rels" ContentType="application/vnd.openxmlformats-package.relationships+xml"/>
  <Override PartName="/ppt/slides/_rels/slide34.xml.rels" ContentType="application/vnd.openxmlformats-package.relationships+xml"/>
  <Override PartName="/ppt/slides/_rels/slide7.xml.rels" ContentType="application/vnd.openxmlformats-package.relationships+xml"/>
  <Override PartName="/ppt/slides/_rels/slide42.xml.rels" ContentType="application/vnd.openxmlformats-package.relationships+xml"/>
  <Override PartName="/ppt/slides/_rels/slide35.xml.rels" ContentType="application/vnd.openxmlformats-package.relationships+xml"/>
  <Override PartName="/ppt/slides/_rels/slide1.xml.rels" ContentType="application/vnd.openxmlformats-package.relationships+xml"/>
  <Override PartName="/ppt/slides/_rels/slide20.xml.rels" ContentType="application/vnd.openxmlformats-package.relationships+xml"/>
  <Override PartName="/ppt/slides/_rels/slide31.xml.rels" ContentType="application/vnd.openxmlformats-package.relationships+xml"/>
  <Override PartName="/ppt/slides/_rels/slide15.xml.rels" ContentType="application/vnd.openxmlformats-package.relationships+xml"/>
  <Override PartName="/ppt/slides/_rels/slide24.xml.rels" ContentType="application/vnd.openxmlformats-package.relationships+xml"/>
  <Override PartName="/ppt/slides/_rels/slide39.xml.rels" ContentType="application/vnd.openxmlformats-package.relationships+xml"/>
  <Override PartName="/ppt/slides/_rels/slide14.xml.rels" ContentType="application/vnd.openxmlformats-package.relationships+xml"/>
  <Override PartName="/ppt/slides/_rels/slide30.xml.rels" ContentType="application/vnd.openxmlformats-package.relationships+xml"/>
  <Override PartName="/ppt/slides/_rels/slide29.xml.rels" ContentType="application/vnd.openxmlformats-package.relationships+xml"/>
  <Override PartName="/ppt/slides/_rels/slide23.xml.rels" ContentType="application/vnd.openxmlformats-package.relationships+xml"/>
  <Override PartName="/ppt/slides/_rels/slide38.xml.rels" ContentType="application/vnd.openxmlformats-package.relationships+xml"/>
  <Override PartName="/ppt/slides/_rels/slide19.xml.rels" ContentType="application/vnd.openxmlformats-package.relationships+xml"/>
  <Override PartName="/ppt/slides/_rels/slide13.xml.rels" ContentType="application/vnd.openxmlformats-package.relationships+xml"/>
  <Override PartName="/ppt/slides/_rels/slide12.xml.rels" ContentType="application/vnd.openxmlformats-package.relationships+xml"/>
  <Override PartName="/ppt/slides/_rels/slide18.xml.rels" ContentType="application/vnd.openxmlformats-package.relationships+xml"/>
  <Override PartName="/ppt/slides/_rels/slide28.xml.rels" ContentType="application/vnd.openxmlformats-package.relationships+xml"/>
  <Override PartName="/ppt/slides/_rels/slide44.xml.rels" ContentType="application/vnd.openxmlformats-package.relationships+xml"/>
  <Override PartName="/ppt/slides/_rels/slide22.xml.rels" ContentType="application/vnd.openxmlformats-package.relationships+xml"/>
  <Override PartName="/ppt/slides/_rels/slide37.xml.rels" ContentType="application/vnd.openxmlformats-package.relationships+xml"/>
  <Override PartName="/ppt/slides/_rels/slide3.xml.rels" ContentType="application/vnd.openxmlformats-package.relationships+xml"/>
  <Override PartName="/ppt/slides/_rels/slide9.xml.rels" ContentType="application/vnd.openxmlformats-package.relationships+xml"/>
  <Override PartName="/ppt/slides/_rels/slide26.xml.rels" ContentType="application/vnd.openxmlformats-package.relationships+xml"/>
  <Override PartName="/ppt/slides/_rels/slide11.xml.rels" ContentType="application/vnd.openxmlformats-package.relationships+xml"/>
  <Override PartName="/ppt/slides/_rels/slide17.xml.rels" ContentType="application/vnd.openxmlformats-package.relationships+xml"/>
  <Override PartName="/ppt/slides/_rels/slide21.xml.rels" ContentType="application/vnd.openxmlformats-package.relationships+xml"/>
  <Override PartName="/ppt/slides/_rels/slide36.xml.rels" ContentType="application/vnd.openxmlformats-package.relationships+xml"/>
  <Override PartName="/ppt/slides/_rels/slide27.xml.rels" ContentType="application/vnd.openxmlformats-package.relationships+xml"/>
  <Override PartName="/ppt/slides/_rels/slide43.xml.rels" ContentType="application/vnd.openxmlformats-package.relationships+xml"/>
  <Override PartName="/ppt/slides/_rels/slide2.xml.rels" ContentType="application/vnd.openxmlformats-package.relationships+xml"/>
  <Override PartName="/ppt/slides/_rels/slide8.xml.rels" ContentType="application/vnd.openxmlformats-package.relationships+xml"/>
  <Override PartName="/ppt/slides/_rels/slide10.xml.rels" ContentType="application/vnd.openxmlformats-package.relationships+xml"/>
  <Override PartName="/ppt/slides/_rels/slide32.xml.rels" ContentType="application/vnd.openxmlformats-package.relationships+xml"/>
  <Override PartName="/ppt/slides/_rels/slide16.xml.rels" ContentType="application/vnd.openxmlformats-package.relationships+xml"/>
  <Override PartName="/ppt/slides/_rels/slide25.xml.rels" ContentType="application/vnd.openxmlformats-package.relationships+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12.xml" ContentType="application/vnd.openxmlformats-officedocument.presentationml.slide+xml"/>
  <Override PartName="/ppt/slides/slide44.xml" ContentType="application/vnd.openxmlformats-officedocument.presentationml.slide+xml"/>
  <Override PartName="/ppt/slides/slide9.xml" ContentType="application/vnd.openxmlformats-officedocument.presentationml.slide+xml"/>
  <Override PartName="/ppt/slides/slide36.xml" ContentType="application/vnd.openxmlformats-officedocument.presentationml.slide+xml"/>
  <Override PartName="/ppt/slides/slide13.xml" ContentType="application/vnd.openxmlformats-officedocument.presentationml.slide+xml"/>
  <Override PartName="/ppt/slides/slide37.xml" ContentType="application/vnd.openxmlformats-officedocument.presentationml.slide+xml"/>
  <Override PartName="/ppt/slides/slide1.xml" ContentType="application/vnd.openxmlformats-officedocument.presentationml.slide+xml"/>
  <Override PartName="/ppt/slides/slide38.xml" ContentType="application/vnd.openxmlformats-officedocument.presentationml.slide+xml"/>
  <Override PartName="/ppt/slides/slide2.xml" ContentType="application/vnd.openxmlformats-officedocument.presentationml.slide+xml"/>
  <Override PartName="/ppt/slides/slide39.xml" ContentType="application/vnd.openxmlformats-officedocument.presentationml.slide+xml"/>
  <Override PartName="/ppt/slides/slide6.xml" ContentType="application/vnd.openxmlformats-officedocument.presentationml.slide+xml"/>
  <Override PartName="/ppt/slides/slide41.xml" ContentType="application/vnd.openxmlformats-officedocument.presentationml.slide+xml"/>
  <Override PartName="/ppt/slides/slide3.xml" ContentType="application/vnd.openxmlformats-officedocument.presentationml.slide+xml"/>
  <Override PartName="/ppt/slides/slide11.xml" ContentType="application/vnd.openxmlformats-officedocument.presentationml.slide+xml"/>
  <Override PartName="/ppt/slides/slide8.xml" ContentType="application/vnd.openxmlformats-officedocument.presentationml.slide+xml"/>
  <Override PartName="/ppt/slides/slide43.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10.xml" ContentType="application/vnd.openxmlformats-officedocument.presentationml.slide+xml"/>
  <Override PartName="/ppt/slides/slide7.xml" ContentType="application/vnd.openxmlformats-officedocument.presentationml.slide+xml"/>
  <Override PartName="/ppt/slides/slide42.xml" ContentType="application/vnd.openxmlformats-officedocument.presentationml.slide+xml"/>
  <Override PartName="/ppt/slides/slide4.xml" ContentType="application/vnd.openxmlformats-officedocument.presentationml.slide+xml"/>
  <Override PartName="/ppt/slides/slide14.xml" ContentType="application/vnd.openxmlformats-officedocument.presentationml.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customXml" Target="../customXml/item1.xml"/><Relationship Id="rId5" Type="http://schemas.openxmlformats.org/officeDocument/2006/relationships/customXml" Target="../customXml/item2.xml"/><Relationship Id="rId6" Type="http://schemas.openxmlformats.org/officeDocument/2006/relationships/customXml" Target="../customXml/item3.xml"/><Relationship Id="rId7"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Lst>
  <p:sldSz cx="12192000" cy="6858000"/>
  <p:notesSz cx="6858000" cy="1857375"/>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ationPr>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 Id="rId24" Type="http://schemas.openxmlformats.org/officeDocument/2006/relationships/slide" Target="slides/slide18.xml"/><Relationship Id="rId25" Type="http://schemas.openxmlformats.org/officeDocument/2006/relationships/slide" Target="slides/slide19.xml"/><Relationship Id="rId26" Type="http://schemas.openxmlformats.org/officeDocument/2006/relationships/slide" Target="slides/slide20.xml"/><Relationship Id="rId27" Type="http://schemas.openxmlformats.org/officeDocument/2006/relationships/slide" Target="slides/slide21.xml"/><Relationship Id="rId28" Type="http://schemas.openxmlformats.org/officeDocument/2006/relationships/slide" Target="slides/slide22.xml"/><Relationship Id="rId29" Type="http://schemas.openxmlformats.org/officeDocument/2006/relationships/slide" Target="slides/slide23.xml"/><Relationship Id="rId30" Type="http://schemas.openxmlformats.org/officeDocument/2006/relationships/slide" Target="slides/slide24.xml"/><Relationship Id="rId31" Type="http://schemas.openxmlformats.org/officeDocument/2006/relationships/slide" Target="slides/slide25.xml"/><Relationship Id="rId32" Type="http://schemas.openxmlformats.org/officeDocument/2006/relationships/slide" Target="slides/slide26.xml"/><Relationship Id="rId33" Type="http://schemas.openxmlformats.org/officeDocument/2006/relationships/slide" Target="slides/slide27.xml"/><Relationship Id="rId34" Type="http://schemas.openxmlformats.org/officeDocument/2006/relationships/slide" Target="slides/slide28.xml"/><Relationship Id="rId35" Type="http://schemas.openxmlformats.org/officeDocument/2006/relationships/slide" Target="slides/slide29.xml"/><Relationship Id="rId36" Type="http://schemas.openxmlformats.org/officeDocument/2006/relationships/slide" Target="slides/slide30.xml"/><Relationship Id="rId37" Type="http://schemas.openxmlformats.org/officeDocument/2006/relationships/slide" Target="slides/slide31.xml"/><Relationship Id="rId38" Type="http://schemas.openxmlformats.org/officeDocument/2006/relationships/slide" Target="slides/slide32.xml"/><Relationship Id="rId39" Type="http://schemas.openxmlformats.org/officeDocument/2006/relationships/slide" Target="slides/slide33.xml"/><Relationship Id="rId40" Type="http://schemas.openxmlformats.org/officeDocument/2006/relationships/slide" Target="slides/slide34.xml"/><Relationship Id="rId41" Type="http://schemas.openxmlformats.org/officeDocument/2006/relationships/slide" Target="slides/slide35.xml"/><Relationship Id="rId42" Type="http://schemas.openxmlformats.org/officeDocument/2006/relationships/slide" Target="slides/slide36.xml"/><Relationship Id="rId43" Type="http://schemas.openxmlformats.org/officeDocument/2006/relationships/slide" Target="slides/slide37.xml"/><Relationship Id="rId44" Type="http://schemas.openxmlformats.org/officeDocument/2006/relationships/slide" Target="slides/slide38.xml"/><Relationship Id="rId45" Type="http://schemas.openxmlformats.org/officeDocument/2006/relationships/slide" Target="slides/slide39.xml"/><Relationship Id="rId46" Type="http://schemas.openxmlformats.org/officeDocument/2006/relationships/slide" Target="slides/slide40.xml"/><Relationship Id="rId47" Type="http://schemas.openxmlformats.org/officeDocument/2006/relationships/slide" Target="slides/slide41.xml"/><Relationship Id="rId48" Type="http://schemas.openxmlformats.org/officeDocument/2006/relationships/slide" Target="slides/slide42.xml"/><Relationship Id="rId49" Type="http://schemas.openxmlformats.org/officeDocument/2006/relationships/slide" Target="slides/slide43.xml"/><Relationship Id="rId50" Type="http://schemas.openxmlformats.org/officeDocument/2006/relationships/slide" Target="slides/slide44.xml"/><Relationship Id="rId51" Type="http://schemas.openxmlformats.org/officeDocument/2006/relationships/presProps" Target="presProps.xml"/>
</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wmf>
</file>

<file path=ppt/media/image3.jpeg>
</file>

<file path=ppt/media/image30.png>
</file>

<file path=ppt/media/image31.wmf>
</file>

<file path=ppt/media/image32.png>
</file>

<file path=ppt/media/image33.png>
</file>

<file path=ppt/media/image34.png>
</file>

<file path=ppt/media/image35.png>
</file>

<file path=ppt/media/image36.png>
</file>

<file path=ppt/media/image37.png>
</file>

<file path=ppt/media/image38.wmf>
</file>

<file path=ppt/media/image39.png>
</file>

<file path=ppt/media/image4.png>
</file>

<file path=ppt/media/image40.wmf>
</file>

<file path=ppt/media/image41.png>
</file>

<file path=ppt/media/image42.wmf>
</file>

<file path=ppt/media/image43.png>
</file>

<file path=ppt/media/image44.png>
</file>

<file path=ppt/media/image45.wmf>
</file>

<file path=ppt/media/image46.png>
</file>

<file path=ppt/media/image47.wmf>
</file>

<file path=ppt/media/image48.png>
</file>

<file path=ppt/media/image49.wmf>
</file>

<file path=ppt/media/image5.png>
</file>

<file path=ppt/media/image50.jpeg>
</file>

<file path=ppt/media/image51.png>
</file>

<file path=ppt/media/image52.wmf>
</file>

<file path=ppt/media/image53.wmf>
</file>

<file path=ppt/media/image54.wmf>
</file>

<file path=ppt/media/image55.wmf>
</file>

<file path=ppt/media/image56.png>
</file>

<file path=ppt/media/image57.wmf>
</file>

<file path=ppt/media/image58.wmf>
</file>

<file path=ppt/media/image59.wmf>
</file>

<file path=ppt/media/image6.png>
</file>

<file path=ppt/media/image60.wmf>
</file>

<file path=ppt/media/image61.png>
</file>

<file path=ppt/media/image62.wmf>
</file>

<file path=ppt/media/image63.wmf>
</file>

<file path=ppt/media/image64.jpeg>
</file>

<file path=ppt/media/image65.png>
</file>

<file path=ppt/media/image66.png>
</file>

<file path=ppt/media/image67.png>
</file>

<file path=ppt/media/image68.png>
</file>

<file path=ppt/media/image69.png>
</file>

<file path=ppt/media/image7.png>
</file>

<file path=ppt/media/image70.jpe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5.xml"/>
</Relationships>
</file>

<file path=ppt/notesMasters/notesMaster1.xml><?xml version="1.0" encoding="utf-8"?>
<p:notes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158" name="PlaceHolder 1"/>
          <p:cNvSpPr>
            <a:spLocks noGrp="1"/>
          </p:cNvSpPr>
          <p:nvPr>
            <p:ph type="sldImg"/>
          </p:nvPr>
        </p:nvSpPr>
        <p:spPr>
          <a:xfrm>
            <a:off x="216000" y="812520"/>
            <a:ext cx="7127280" cy="4008960"/>
          </a:xfrm>
          <a:prstGeom prst="rect">
            <a:avLst/>
          </a:prstGeom>
          <a:noFill/>
          <a:ln w="0">
            <a:noFill/>
          </a:ln>
        </p:spPr>
        <p:txBody>
          <a:bodyPr lIns="0" rIns="0" tIns="0" bIns="0" anchor="ctr">
            <a:noAutofit/>
          </a:bodyPr>
          <a:p>
            <a:r>
              <a:rPr b="0" lang="en-US" sz="1800" spc="-1" strike="noStrike">
                <a:solidFill>
                  <a:srgbClr val="000000"/>
                </a:solidFill>
                <a:latin typeface="Calibri"/>
              </a:rPr>
              <a:t>Clique para mover o slide</a:t>
            </a:r>
            <a:endParaRPr b="0" lang="en-US" sz="1800" spc="-1" strike="noStrike">
              <a:solidFill>
                <a:srgbClr val="000000"/>
              </a:solidFill>
              <a:latin typeface="Calibri"/>
            </a:endParaRPr>
          </a:p>
        </p:txBody>
      </p:sp>
      <p:sp>
        <p:nvSpPr>
          <p:cNvPr id="159" name="PlaceHolder 2"/>
          <p:cNvSpPr>
            <a:spLocks noGrp="1"/>
          </p:cNvSpPr>
          <p:nvPr>
            <p:ph type="body"/>
          </p:nvPr>
        </p:nvSpPr>
        <p:spPr>
          <a:xfrm>
            <a:off x="756000" y="5078520"/>
            <a:ext cx="6047640" cy="4811040"/>
          </a:xfrm>
          <a:prstGeom prst="rect">
            <a:avLst/>
          </a:prstGeom>
          <a:noFill/>
          <a:ln w="0">
            <a:noFill/>
          </a:ln>
        </p:spPr>
        <p:txBody>
          <a:bodyPr lIns="0" rIns="0" tIns="0" bIns="0" anchor="t">
            <a:noAutofit/>
          </a:bodyPr>
          <a:p>
            <a:r>
              <a:rPr b="0" lang="pt-BR" sz="2000" spc="-1" strike="noStrike">
                <a:latin typeface="Arial"/>
              </a:rPr>
              <a:t>Clique para editar o formato de notas</a:t>
            </a:r>
            <a:endParaRPr b="0" lang="pt-BR" sz="2000" spc="-1" strike="noStrike">
              <a:latin typeface="Arial"/>
            </a:endParaRPr>
          </a:p>
        </p:txBody>
      </p:sp>
      <p:sp>
        <p:nvSpPr>
          <p:cNvPr id="160" name="PlaceHolder 3"/>
          <p:cNvSpPr>
            <a:spLocks noGrp="1"/>
          </p:cNvSpPr>
          <p:nvPr>
            <p:ph type="hdr"/>
          </p:nvPr>
        </p:nvSpPr>
        <p:spPr>
          <a:xfrm>
            <a:off x="0" y="0"/>
            <a:ext cx="3280680" cy="534240"/>
          </a:xfrm>
          <a:prstGeom prst="rect">
            <a:avLst/>
          </a:prstGeom>
          <a:noFill/>
          <a:ln w="0">
            <a:noFill/>
          </a:ln>
        </p:spPr>
        <p:txBody>
          <a:bodyPr lIns="0" rIns="0" tIns="0" bIns="0" anchor="t">
            <a:noAutofit/>
          </a:bodyPr>
          <a:p>
            <a:r>
              <a:rPr b="0" lang="pt-BR" sz="1400" spc="-1" strike="noStrike">
                <a:latin typeface="Times New Roman"/>
              </a:rPr>
              <a:t>&lt;cabeçalho&gt;</a:t>
            </a:r>
            <a:endParaRPr b="0" lang="pt-BR" sz="1400" spc="-1" strike="noStrike">
              <a:latin typeface="Times New Roman"/>
            </a:endParaRPr>
          </a:p>
        </p:txBody>
      </p:sp>
      <p:sp>
        <p:nvSpPr>
          <p:cNvPr id="161" name="PlaceHolder 4"/>
          <p:cNvSpPr>
            <a:spLocks noGrp="1"/>
          </p:cNvSpPr>
          <p:nvPr>
            <p:ph type="dt" idx="7"/>
          </p:nvPr>
        </p:nvSpPr>
        <p:spPr>
          <a:xfrm>
            <a:off x="4278960" y="0"/>
            <a:ext cx="3280680" cy="534240"/>
          </a:xfrm>
          <a:prstGeom prst="rect">
            <a:avLst/>
          </a:prstGeom>
          <a:noFill/>
          <a:ln w="0">
            <a:noFill/>
          </a:ln>
        </p:spPr>
        <p:txBody>
          <a:bodyPr lIns="0" rIns="0" tIns="0" bIns="0" anchor="t">
            <a:noAutofit/>
          </a:bodyPr>
          <a:lstStyle>
            <a:lvl1pPr algn="r">
              <a:buNone/>
              <a:defRPr b="0" lang="pt-BR" sz="1400" spc="-1" strike="noStrike">
                <a:latin typeface="Times New Roman"/>
              </a:defRPr>
            </a:lvl1pPr>
          </a:lstStyle>
          <a:p>
            <a:pPr algn="r">
              <a:buNone/>
            </a:pPr>
            <a:r>
              <a:rPr b="0" lang="pt-BR" sz="1400" spc="-1" strike="noStrike">
                <a:latin typeface="Times New Roman"/>
              </a:rPr>
              <a:t>&lt;data/hora&gt;</a:t>
            </a:r>
            <a:endParaRPr b="0" lang="pt-BR" sz="1400" spc="-1" strike="noStrike">
              <a:latin typeface="Times New Roman"/>
            </a:endParaRPr>
          </a:p>
        </p:txBody>
      </p:sp>
      <p:sp>
        <p:nvSpPr>
          <p:cNvPr id="162" name="PlaceHolder 5"/>
          <p:cNvSpPr>
            <a:spLocks noGrp="1"/>
          </p:cNvSpPr>
          <p:nvPr>
            <p:ph type="ftr" idx="8"/>
          </p:nvPr>
        </p:nvSpPr>
        <p:spPr>
          <a:xfrm>
            <a:off x="0" y="10157400"/>
            <a:ext cx="3280680" cy="534240"/>
          </a:xfrm>
          <a:prstGeom prst="rect">
            <a:avLst/>
          </a:prstGeom>
          <a:noFill/>
          <a:ln w="0">
            <a:noFill/>
          </a:ln>
        </p:spPr>
        <p:txBody>
          <a:bodyPr lIns="0" rIns="0" tIns="0" bIns="0" anchor="b">
            <a:noAutofit/>
          </a:bodyPr>
          <a:lstStyle>
            <a:lvl1pPr>
              <a:defRPr b="0" lang="pt-BR" sz="1400" spc="-1" strike="noStrike">
                <a:latin typeface="Times New Roman"/>
              </a:defRPr>
            </a:lvl1pPr>
          </a:lstStyle>
          <a:p>
            <a:r>
              <a:rPr b="0" lang="pt-BR" sz="1400" spc="-1" strike="noStrike">
                <a:latin typeface="Times New Roman"/>
              </a:rPr>
              <a:t>&lt;rodapé&gt;</a:t>
            </a:r>
            <a:endParaRPr b="0" lang="pt-BR" sz="1400" spc="-1" strike="noStrike">
              <a:latin typeface="Times New Roman"/>
            </a:endParaRPr>
          </a:p>
        </p:txBody>
      </p:sp>
      <p:sp>
        <p:nvSpPr>
          <p:cNvPr id="163" name="PlaceHolder 6"/>
          <p:cNvSpPr>
            <a:spLocks noGrp="1"/>
          </p:cNvSpPr>
          <p:nvPr>
            <p:ph type="sldNum" idx="9"/>
          </p:nvPr>
        </p:nvSpPr>
        <p:spPr>
          <a:xfrm>
            <a:off x="4278960" y="10157400"/>
            <a:ext cx="3280680" cy="534240"/>
          </a:xfrm>
          <a:prstGeom prst="rect">
            <a:avLst/>
          </a:prstGeom>
          <a:noFill/>
          <a:ln w="0">
            <a:noFill/>
          </a:ln>
        </p:spPr>
        <p:txBody>
          <a:bodyPr lIns="0" rIns="0" tIns="0" bIns="0" anchor="b">
            <a:noAutofit/>
          </a:bodyPr>
          <a:lstStyle>
            <a:lvl1pPr algn="r">
              <a:buNone/>
              <a:defRPr b="0" lang="pt-BR" sz="1400" spc="-1" strike="noStrike">
                <a:latin typeface="Times New Roman"/>
              </a:defRPr>
            </a:lvl1pPr>
          </a:lstStyle>
          <a:p>
            <a:pPr algn="r">
              <a:buNone/>
            </a:pPr>
            <a:fld id="{12471DE1-4FC8-40BF-AB63-EEB0DF5B8857}" type="slidenum">
              <a:rPr b="0" lang="pt-BR" sz="1400" spc="-1" strike="noStrike">
                <a:latin typeface="Times New Roman"/>
              </a:rPr>
              <a:t>&lt;número&gt;</a:t>
            </a:fld>
            <a:endParaRPr b="0" lang="pt-BR" sz="1400" spc="-1" strike="noStrike">
              <a:latin typeface="Times New Roman"/>
            </a:endParaRPr>
          </a:p>
        </p:txBody>
      </p:sp>
    </p:spTree>
  </p:cSld>
  <p:clrMap bg1="lt1" bg2="lt2" tx1="dk1" tx2="dk2" accent1="accent1" accent2="accent2" accent3="accent3" accent4="accent4" accent5="accent5" accent6="accent6" hlink="hlink" folHlink="folHlink"/>
</p:notesMaster>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
</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
</Relationships>
</file>

<file path=ppt/notesSlides/_rels/notesSlide43.xml.rels><?xml version="1.0" encoding="UTF-8"?>
<Relationships xmlns="http://schemas.openxmlformats.org/package/2006/relationships"><Relationship Id="rId1" Type="http://schemas.openxmlformats.org/officeDocument/2006/relationships/slide" Target="../slides/slide43.xml"/><Relationship Id="rId2" Type="http://schemas.openxmlformats.org/officeDocument/2006/relationships/notesMaster" Target="../notesMasters/notesMaster1.xml"/>
</Relationships>
</file>

<file path=ppt/notesSlides/notesSlide1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7" name="PlaceHolder 1"/>
          <p:cNvSpPr>
            <a:spLocks noGrp="1"/>
          </p:cNvSpPr>
          <p:nvPr>
            <p:ph type="sldImg"/>
          </p:nvPr>
        </p:nvSpPr>
        <p:spPr>
          <a:xfrm>
            <a:off x="685800" y="1143000"/>
            <a:ext cx="5486040" cy="3085920"/>
          </a:xfrm>
          <a:prstGeom prst="rect">
            <a:avLst/>
          </a:prstGeom>
          <a:ln w="0">
            <a:noFill/>
          </a:ln>
        </p:spPr>
      </p:sp>
      <p:sp>
        <p:nvSpPr>
          <p:cNvPr id="278"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pt-BR" sz="2000" spc="-1" strike="noStrike">
              <a:latin typeface="Arial"/>
            </a:endParaRPr>
          </a:p>
        </p:txBody>
      </p:sp>
      <p:sp>
        <p:nvSpPr>
          <p:cNvPr id="279" name="PlaceHolder 3"/>
          <p:cNvSpPr>
            <a:spLocks noGrp="1"/>
          </p:cNvSpPr>
          <p:nvPr>
            <p:ph type="sldNum" idx="12"/>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AD36B1F9-1AB0-4548-B247-18296E03F6DF}"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74" name="PlaceHolder 1"/>
          <p:cNvSpPr>
            <a:spLocks noGrp="1"/>
          </p:cNvSpPr>
          <p:nvPr>
            <p:ph type="sldImg"/>
          </p:nvPr>
        </p:nvSpPr>
        <p:spPr>
          <a:xfrm>
            <a:off x="685800" y="1143000"/>
            <a:ext cx="5486040" cy="3085920"/>
          </a:xfrm>
          <a:prstGeom prst="rect">
            <a:avLst/>
          </a:prstGeom>
          <a:ln w="0">
            <a:noFill/>
          </a:ln>
        </p:spPr>
      </p:sp>
      <p:sp>
        <p:nvSpPr>
          <p:cNvPr id="275"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pt-BR" sz="2000" spc="-1" strike="noStrike">
              <a:latin typeface="Arial"/>
            </a:endParaRPr>
          </a:p>
        </p:txBody>
      </p:sp>
      <p:sp>
        <p:nvSpPr>
          <p:cNvPr id="276" name="PlaceHolder 3"/>
          <p:cNvSpPr>
            <a:spLocks noGrp="1"/>
          </p:cNvSpPr>
          <p:nvPr>
            <p:ph type="sldNum" idx="11"/>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927C8027-E88F-4874-8F02-2BAB142EBE27}" type="slidenum">
              <a:rPr b="0" lang="en-US" sz="1200" spc="-1" strike="noStrike">
                <a:latin typeface="Times New Roman"/>
              </a:rPr>
              <a:t>&lt;número&gt;</a:t>
            </a:fld>
            <a:endParaRPr b="0" lang="pt-BR" sz="1200" spc="-1" strike="noStrike">
              <a:latin typeface="Times New Roman"/>
            </a:endParaRPr>
          </a:p>
        </p:txBody>
      </p:sp>
    </p:spTree>
  </p:cSld>
</p:notes>
</file>

<file path=ppt/notesSlides/notesSlide43.xml><?xml version="1.0" encoding="utf-8"?>
<p:notes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spTree>
      <p:nvGrpSpPr>
        <p:cNvPr id="1" name=""/>
        <p:cNvGrpSpPr/>
        <p:nvPr/>
      </p:nvGrpSpPr>
      <p:grpSpPr>
        <a:xfrm>
          <a:off x="0" y="0"/>
          <a:ext cx="0" cy="0"/>
          <a:chOff x="0" y="0"/>
          <a:chExt cx="0" cy="0"/>
        </a:xfrm>
      </p:grpSpPr>
      <p:sp>
        <p:nvSpPr>
          <p:cNvPr id="280" name="PlaceHolder 1"/>
          <p:cNvSpPr>
            <a:spLocks noGrp="1"/>
          </p:cNvSpPr>
          <p:nvPr>
            <p:ph type="sldImg"/>
          </p:nvPr>
        </p:nvSpPr>
        <p:spPr>
          <a:xfrm>
            <a:off x="685800" y="1143000"/>
            <a:ext cx="5486040" cy="3085920"/>
          </a:xfrm>
          <a:prstGeom prst="rect">
            <a:avLst/>
          </a:prstGeom>
          <a:ln w="0">
            <a:noFill/>
          </a:ln>
        </p:spPr>
      </p:sp>
      <p:sp>
        <p:nvSpPr>
          <p:cNvPr id="281" name="PlaceHolder 2"/>
          <p:cNvSpPr>
            <a:spLocks noGrp="1"/>
          </p:cNvSpPr>
          <p:nvPr>
            <p:ph type="body"/>
          </p:nvPr>
        </p:nvSpPr>
        <p:spPr>
          <a:xfrm>
            <a:off x="685800" y="4400640"/>
            <a:ext cx="5486040" cy="3600000"/>
          </a:xfrm>
          <a:prstGeom prst="rect">
            <a:avLst/>
          </a:prstGeom>
          <a:noFill/>
          <a:ln w="0">
            <a:noFill/>
          </a:ln>
        </p:spPr>
        <p:txBody>
          <a:bodyPr anchor="t">
            <a:noAutofit/>
          </a:bodyPr>
          <a:p>
            <a:endParaRPr b="0" lang="pt-BR" sz="2000" spc="-1" strike="noStrike">
              <a:latin typeface="Arial"/>
            </a:endParaRPr>
          </a:p>
        </p:txBody>
      </p:sp>
      <p:sp>
        <p:nvSpPr>
          <p:cNvPr id="282" name="PlaceHolder 3"/>
          <p:cNvSpPr>
            <a:spLocks noGrp="1"/>
          </p:cNvSpPr>
          <p:nvPr>
            <p:ph type="sldNum" idx="13"/>
          </p:nvPr>
        </p:nvSpPr>
        <p:spPr>
          <a:xfrm>
            <a:off x="3884760" y="8685360"/>
            <a:ext cx="2971440" cy="458280"/>
          </a:xfrm>
          <a:prstGeom prst="rect">
            <a:avLst/>
          </a:prstGeom>
          <a:noFill/>
          <a:ln w="0">
            <a:noFill/>
          </a:ln>
        </p:spPr>
        <p:txBody>
          <a:bodyPr anchor="b">
            <a:noAutofit/>
          </a:bodyPr>
          <a:lstStyle>
            <a:lvl1pPr algn="r">
              <a:lnSpc>
                <a:spcPct val="100000"/>
              </a:lnSpc>
              <a:buNone/>
              <a:defRPr b="0" lang="en-US" sz="1200" spc="-1" strike="noStrike">
                <a:latin typeface="Times New Roman"/>
              </a:defRPr>
            </a:lvl1pPr>
          </a:lstStyle>
          <a:p>
            <a:pPr algn="r">
              <a:lnSpc>
                <a:spcPct val="100000"/>
              </a:lnSpc>
              <a:buNone/>
            </a:pPr>
            <a:fld id="{C4AD3FED-4281-427E-BA95-4AEE42E4F023}" type="slidenum">
              <a:rPr b="0" lang="en-US" sz="1200" spc="-1" strike="noStrike">
                <a:latin typeface="Times New Roman"/>
              </a:rPr>
              <a:t>&lt;número&gt;</a:t>
            </a:fld>
            <a:endParaRPr b="0" lang="pt-BR" sz="1200" spc="-1" strike="noStrike">
              <a:latin typeface="Times New Roman"/>
            </a:endParaRPr>
          </a:p>
        </p:txBody>
      </p:sp>
    </p:spTree>
  </p:cSld>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1"/>
          </p:nvPr>
        </p:nvSpPr>
        <p:spPr/>
        <p:txBody>
          <a:bodyPr/>
          <a:p>
            <a:r>
              <a:t>Footer</a:t>
            </a:r>
          </a:p>
        </p:txBody>
      </p:sp>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5"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6"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1"/>
          </p:nvPr>
        </p:nvSpPr>
        <p:spPr/>
        <p:txBody>
          <a:bodyPr/>
          <a:p>
            <a:r>
              <a:t>Footer</a:t>
            </a: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2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8"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9"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0"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1"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1"/>
          </p:nvPr>
        </p:nvSpPr>
        <p:spPr/>
        <p:txBody>
          <a:bodyPr/>
          <a:p>
            <a:r>
              <a:t>Footer</a:t>
            </a: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3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3"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4"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5"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6"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7"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38"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1"/>
          </p:nvPr>
        </p:nvSpPr>
        <p:spPr/>
        <p:txBody>
          <a:bodyPr/>
          <a:p>
            <a:r>
              <a:t>Footer</a:t>
            </a: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sldNum" idx="2"/>
          </p:nvPr>
        </p:nvSpPr>
        <p:spPr/>
        <p:txBody>
          <a:bodyPr/>
          <a:p>
            <a:fld id="{1E1F8E24-461E-495A-9707-375F9CB707AC}" type="slidenum">
              <a:t>&lt;#&gt;</a:t>
            </a:fld>
          </a:p>
        </p:txBody>
      </p:sp>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4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3"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4" name="PlaceHolder 3"/>
          <p:cNvSpPr>
            <a:spLocks noGrp="1"/>
          </p:cNvSpPr>
          <p:nvPr>
            <p:ph type="sldNum" idx="2"/>
          </p:nvPr>
        </p:nvSpPr>
        <p:spPr/>
        <p:txBody>
          <a:bodyPr/>
          <a:p>
            <a:fld id="{51BDA267-3627-446D-A20D-1D429C011C4A}" type="slidenum">
              <a:t>&lt;#&gt;</a:t>
            </a:fld>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4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5"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sldNum" idx="2"/>
          </p:nvPr>
        </p:nvSpPr>
        <p:spPr/>
        <p:txBody>
          <a:bodyPr/>
          <a:p>
            <a:fld id="{3742026E-D1B5-432F-B806-C7E0F93B6E17}" type="slidenum">
              <a:t>&lt;#&gt;</a:t>
            </a:fld>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8"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sldNum" idx="2"/>
          </p:nvPr>
        </p:nvSpPr>
        <p:spPr/>
        <p:txBody>
          <a:bodyPr/>
          <a:p>
            <a:fld id="{DAAD7CB9-B4CE-4185-9C2F-A8C0952D511F}" type="slidenum">
              <a:t>&lt;#&gt;</a:t>
            </a:fld>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4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sldNum" idx="2"/>
          </p:nvPr>
        </p:nvSpPr>
        <p:spPr/>
        <p:txBody>
          <a:bodyPr/>
          <a:p>
            <a:fld id="{728E0B62-0524-4592-B90E-2F50451EEFAE}" type="slidenum">
              <a:t>&lt;#&gt;</a:t>
            </a:fld>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5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3" name="PlaceHolder 2"/>
          <p:cNvSpPr>
            <a:spLocks noGrp="1"/>
          </p:cNvSpPr>
          <p:nvPr>
            <p:ph type="sldNum" idx="2"/>
          </p:nvPr>
        </p:nvSpPr>
        <p:spPr/>
        <p:txBody>
          <a:bodyPr/>
          <a:p>
            <a:fld id="{B1728B50-B930-41EA-8EC8-A32CA324E9E6}" type="slidenum">
              <a:t>&lt;#&gt;</a:t>
            </a:fld>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52"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3"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4"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sldNum" idx="2"/>
          </p:nvPr>
        </p:nvSpPr>
        <p:spPr/>
        <p:txBody>
          <a:bodyPr/>
          <a:p>
            <a:fld id="{6892DBFB-9377-4BD5-83B4-D4F1BB640429}" type="slidenum">
              <a:t>&lt;#&gt;</a:t>
            </a:fld>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4"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4" name="PlaceHolder 3"/>
          <p:cNvSpPr>
            <a:spLocks noGrp="1"/>
          </p:cNvSpPr>
          <p:nvPr>
            <p:ph type="ftr" idx="1"/>
          </p:nvPr>
        </p:nvSpPr>
        <p:spPr/>
        <p:txBody>
          <a:bodyPr/>
          <a:p>
            <a:r>
              <a:t>Footer</a:t>
            </a: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5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56"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7"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8"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sldNum" idx="2"/>
          </p:nvPr>
        </p:nvSpPr>
        <p:spPr/>
        <p:txBody>
          <a:bodyPr/>
          <a:p>
            <a:fld id="{43BDC08C-EB62-47AD-BB0B-ABEEF228526C}" type="slidenum">
              <a:t>&lt;#&gt;</a:t>
            </a:fld>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5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0"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1"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2"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sldNum" idx="2"/>
          </p:nvPr>
        </p:nvSpPr>
        <p:spPr/>
        <p:txBody>
          <a:bodyPr/>
          <a:p>
            <a:fld id="{278BE389-B9F7-459D-BB5A-CE06C97BA7EC}" type="slidenum">
              <a:t>&lt;#&gt;</a:t>
            </a:fld>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6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4"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5"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sldNum" idx="2"/>
          </p:nvPr>
        </p:nvSpPr>
        <p:spPr/>
        <p:txBody>
          <a:bodyPr/>
          <a:p>
            <a:fld id="{CCC35D94-3CA8-4046-A109-01D5E74E3D77}" type="slidenum">
              <a:t>&lt;#&gt;</a:t>
            </a:fld>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6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7"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9"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0"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sldNum" idx="2"/>
          </p:nvPr>
        </p:nvSpPr>
        <p:spPr/>
        <p:txBody>
          <a:bodyPr/>
          <a:p>
            <a:fld id="{ECFBDA07-0851-45C0-87E5-0AF973783244}" type="slidenum">
              <a:t>&lt;#&gt;</a:t>
            </a:fld>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7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72"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3"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4"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5"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6"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7"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sldNum" idx="2"/>
          </p:nvPr>
        </p:nvSpPr>
        <p:spPr/>
        <p:txBody>
          <a:bodyPr/>
          <a:p>
            <a:fld id="{FCFA2D5B-7135-4D14-8287-1AA87D98D079}" type="slidenum">
              <a:t>&lt;#&gt;</a:t>
            </a:fld>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4"/>
          </p:nvPr>
        </p:nvSpPr>
        <p:spPr/>
        <p:txBody>
          <a:bodyPr/>
          <a:p>
            <a:r>
              <a:t>Footer</a:t>
            </a:r>
          </a:p>
        </p:txBody>
      </p:sp>
      <p:sp>
        <p:nvSpPr>
          <p:cNvPr id="3" name="PlaceHolder 2"/>
          <p:cNvSpPr>
            <a:spLocks noGrp="1"/>
          </p:cNvSpPr>
          <p:nvPr>
            <p:ph type="sldNum" idx="5"/>
          </p:nvPr>
        </p:nvSpPr>
        <p:spPr/>
        <p:txBody>
          <a:bodyPr/>
          <a:p>
            <a:fld id="{05828747-6962-4D87-B231-EBE7F59D47BF}" type="slidenum">
              <a:t>&lt;#&gt;</a:t>
            </a:fld>
          </a:p>
        </p:txBody>
      </p:sp>
      <p:sp>
        <p:nvSpPr>
          <p:cNvPr id="4" name="PlaceHolder 3"/>
          <p:cNvSpPr>
            <a:spLocks noGrp="1"/>
          </p:cNvSpPr>
          <p:nvPr>
            <p:ph type="dt" idx="3"/>
          </p:nvPr>
        </p:nvSpPr>
        <p:spPr/>
        <p:txBody>
          <a:bodyPr/>
          <a:p>
            <a:r>
              <a:rPr lang="pt-BR"/>
              <a:t/>
            </a:r>
          </a:p>
        </p:txBody>
      </p:sp>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8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4"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82421E04-D5E1-4981-AFA8-CCAB42A0DB91}" type="slidenum">
              <a:t>&lt;#&gt;</a:t>
            </a:fld>
          </a:p>
        </p:txBody>
      </p:sp>
      <p:sp>
        <p:nvSpPr>
          <p:cNvPr id="6" name="PlaceHolder 5"/>
          <p:cNvSpPr>
            <a:spLocks noGrp="1"/>
          </p:cNvSpPr>
          <p:nvPr>
            <p:ph type="dt" idx="3"/>
          </p:nvPr>
        </p:nvSpPr>
        <p:spPr/>
        <p:txBody>
          <a:bodyPr/>
          <a:p>
            <a:r>
              <a:rPr lang="pt-BR"/>
              <a:t/>
            </a: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8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6"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4"/>
          </p:nvPr>
        </p:nvSpPr>
        <p:spPr/>
        <p:txBody>
          <a:bodyPr/>
          <a:p>
            <a:r>
              <a:t>Footer</a:t>
            </a:r>
          </a:p>
        </p:txBody>
      </p:sp>
      <p:sp>
        <p:nvSpPr>
          <p:cNvPr id="5" name="PlaceHolder 4"/>
          <p:cNvSpPr>
            <a:spLocks noGrp="1"/>
          </p:cNvSpPr>
          <p:nvPr>
            <p:ph type="sldNum" idx="5"/>
          </p:nvPr>
        </p:nvSpPr>
        <p:spPr/>
        <p:txBody>
          <a:bodyPr/>
          <a:p>
            <a:fld id="{2DEAFA6C-9ED7-454D-8096-BC370E4B0065}" type="slidenum">
              <a:t>&lt;#&gt;</a:t>
            </a:fld>
          </a:p>
        </p:txBody>
      </p:sp>
      <p:sp>
        <p:nvSpPr>
          <p:cNvPr id="6" name="PlaceHolder 5"/>
          <p:cNvSpPr>
            <a:spLocks noGrp="1"/>
          </p:cNvSpPr>
          <p:nvPr>
            <p:ph type="dt" idx="3"/>
          </p:nvPr>
        </p:nvSpPr>
        <p:spPr/>
        <p:txBody>
          <a:bodyPr/>
          <a:p>
            <a:r>
              <a:rPr lang="pt-BR"/>
              <a:t/>
            </a: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8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8"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89"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B25AD0C4-EC62-4B60-8942-F90336B4ECC2}" type="slidenum">
              <a:t>&lt;#&gt;</a:t>
            </a:fld>
          </a:p>
        </p:txBody>
      </p:sp>
      <p:sp>
        <p:nvSpPr>
          <p:cNvPr id="7" name="PlaceHolder 6"/>
          <p:cNvSpPr>
            <a:spLocks noGrp="1"/>
          </p:cNvSpPr>
          <p:nvPr>
            <p:ph type="dt" idx="3"/>
          </p:nvPr>
        </p:nvSpPr>
        <p:spPr/>
        <p:txBody>
          <a:bodyPr/>
          <a:p>
            <a:r>
              <a:rPr lang="pt-BR"/>
              <a:t/>
            </a: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9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D0CDC591-056B-40B2-A075-AD6568109F29}" type="slidenum">
              <a:t>&lt;#&gt;</a:t>
            </a:fld>
          </a:p>
        </p:txBody>
      </p:sp>
      <p:sp>
        <p:nvSpPr>
          <p:cNvPr id="5" name="PlaceHolder 4"/>
          <p:cNvSpPr>
            <a:spLocks noGrp="1"/>
          </p:cNvSpPr>
          <p:nvPr>
            <p:ph type="dt" idx="3"/>
          </p:nvPr>
        </p:nvSpPr>
        <p:spPr/>
        <p:txBody>
          <a:bodyPr/>
          <a:p>
            <a:r>
              <a:rPr lang="pt-BR"/>
              <a:t/>
            </a: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6"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1"/>
          </p:nvPr>
        </p:nvSpPr>
        <p:spPr/>
        <p:txBody>
          <a:bodyPr/>
          <a:p>
            <a:r>
              <a:t>Footer</a:t>
            </a: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9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3" name="PlaceHolder 2"/>
          <p:cNvSpPr>
            <a:spLocks noGrp="1"/>
          </p:cNvSpPr>
          <p:nvPr>
            <p:ph type="ftr" idx="4"/>
          </p:nvPr>
        </p:nvSpPr>
        <p:spPr/>
        <p:txBody>
          <a:bodyPr/>
          <a:p>
            <a:r>
              <a:t>Footer</a:t>
            </a:r>
          </a:p>
        </p:txBody>
      </p:sp>
      <p:sp>
        <p:nvSpPr>
          <p:cNvPr id="4" name="PlaceHolder 3"/>
          <p:cNvSpPr>
            <a:spLocks noGrp="1"/>
          </p:cNvSpPr>
          <p:nvPr>
            <p:ph type="sldNum" idx="5"/>
          </p:nvPr>
        </p:nvSpPr>
        <p:spPr/>
        <p:txBody>
          <a:bodyPr/>
          <a:p>
            <a:fld id="{8CDF9758-5EB6-44F2-8903-E5F6A8AA308D}" type="slidenum">
              <a:t>&lt;#&gt;</a:t>
            </a:fld>
          </a:p>
        </p:txBody>
      </p:sp>
      <p:sp>
        <p:nvSpPr>
          <p:cNvPr id="5" name="PlaceHolder 4"/>
          <p:cNvSpPr>
            <a:spLocks noGrp="1"/>
          </p:cNvSpPr>
          <p:nvPr>
            <p:ph type="dt" idx="3"/>
          </p:nvPr>
        </p:nvSpPr>
        <p:spPr/>
        <p:txBody>
          <a:bodyPr/>
          <a:p>
            <a:r>
              <a:rPr lang="pt-BR"/>
              <a:t/>
            </a: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9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93"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4"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5"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E698D81A-3AF9-4DAA-9927-9498D3CD4535}" type="slidenum">
              <a:t>&lt;#&gt;</a:t>
            </a:fld>
          </a:p>
        </p:txBody>
      </p:sp>
      <p:sp>
        <p:nvSpPr>
          <p:cNvPr id="8" name="PlaceHolder 7"/>
          <p:cNvSpPr>
            <a:spLocks noGrp="1"/>
          </p:cNvSpPr>
          <p:nvPr>
            <p:ph type="dt" idx="3"/>
          </p:nvPr>
        </p:nvSpPr>
        <p:spPr/>
        <p:txBody>
          <a:bodyPr/>
          <a:p>
            <a:r>
              <a:rPr lang="pt-BR"/>
              <a:t/>
            </a: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9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9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9"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EB5DDCEC-DA1F-405D-8625-2D634186C56D}" type="slidenum">
              <a:t>&lt;#&gt;</a:t>
            </a:fld>
          </a:p>
        </p:txBody>
      </p:sp>
      <p:sp>
        <p:nvSpPr>
          <p:cNvPr id="8" name="PlaceHolder 7"/>
          <p:cNvSpPr>
            <a:spLocks noGrp="1"/>
          </p:cNvSpPr>
          <p:nvPr>
            <p:ph type="dt" idx="3"/>
          </p:nvPr>
        </p:nvSpPr>
        <p:spPr/>
        <p:txBody>
          <a:bodyPr/>
          <a:p>
            <a:r>
              <a:rPr lang="pt-BR"/>
              <a:t/>
            </a: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0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1"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02"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03"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4"/>
          </p:nvPr>
        </p:nvSpPr>
        <p:spPr/>
        <p:txBody>
          <a:bodyPr/>
          <a:p>
            <a:r>
              <a:t>Footer</a:t>
            </a:r>
          </a:p>
        </p:txBody>
      </p:sp>
      <p:sp>
        <p:nvSpPr>
          <p:cNvPr id="7" name="PlaceHolder 6"/>
          <p:cNvSpPr>
            <a:spLocks noGrp="1"/>
          </p:cNvSpPr>
          <p:nvPr>
            <p:ph type="sldNum" idx="5"/>
          </p:nvPr>
        </p:nvSpPr>
        <p:spPr/>
        <p:txBody>
          <a:bodyPr/>
          <a:p>
            <a:fld id="{F7A4505A-B927-49F9-8A34-B8625DC9E584}" type="slidenum">
              <a:t>&lt;#&gt;</a:t>
            </a:fld>
          </a:p>
        </p:txBody>
      </p:sp>
      <p:sp>
        <p:nvSpPr>
          <p:cNvPr id="8" name="PlaceHolder 7"/>
          <p:cNvSpPr>
            <a:spLocks noGrp="1"/>
          </p:cNvSpPr>
          <p:nvPr>
            <p:ph type="dt" idx="3"/>
          </p:nvPr>
        </p:nvSpPr>
        <p:spPr/>
        <p:txBody>
          <a:bodyPr/>
          <a:p>
            <a:r>
              <a:rPr lang="pt-BR"/>
              <a:t/>
            </a: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0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5"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06"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4"/>
          </p:nvPr>
        </p:nvSpPr>
        <p:spPr/>
        <p:txBody>
          <a:bodyPr/>
          <a:p>
            <a:r>
              <a:t>Footer</a:t>
            </a:r>
          </a:p>
        </p:txBody>
      </p:sp>
      <p:sp>
        <p:nvSpPr>
          <p:cNvPr id="6" name="PlaceHolder 5"/>
          <p:cNvSpPr>
            <a:spLocks noGrp="1"/>
          </p:cNvSpPr>
          <p:nvPr>
            <p:ph type="sldNum" idx="5"/>
          </p:nvPr>
        </p:nvSpPr>
        <p:spPr/>
        <p:txBody>
          <a:bodyPr/>
          <a:p>
            <a:fld id="{C8141B8C-84DE-4446-897D-CAFBAEC67D4C}" type="slidenum">
              <a:t>&lt;#&gt;</a:t>
            </a:fld>
          </a:p>
        </p:txBody>
      </p:sp>
      <p:sp>
        <p:nvSpPr>
          <p:cNvPr id="7" name="PlaceHolder 6"/>
          <p:cNvSpPr>
            <a:spLocks noGrp="1"/>
          </p:cNvSpPr>
          <p:nvPr>
            <p:ph type="dt" idx="3"/>
          </p:nvPr>
        </p:nvSpPr>
        <p:spPr/>
        <p:txBody>
          <a:bodyPr/>
          <a:p>
            <a:r>
              <a:rPr lang="pt-BR"/>
              <a:t/>
            </a: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0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08"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09"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0"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1"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4"/>
          </p:nvPr>
        </p:nvSpPr>
        <p:spPr/>
        <p:txBody>
          <a:bodyPr/>
          <a:p>
            <a:r>
              <a:t>Footer</a:t>
            </a:r>
          </a:p>
        </p:txBody>
      </p:sp>
      <p:sp>
        <p:nvSpPr>
          <p:cNvPr id="8" name="PlaceHolder 7"/>
          <p:cNvSpPr>
            <a:spLocks noGrp="1"/>
          </p:cNvSpPr>
          <p:nvPr>
            <p:ph type="sldNum" idx="5"/>
          </p:nvPr>
        </p:nvSpPr>
        <p:spPr/>
        <p:txBody>
          <a:bodyPr/>
          <a:p>
            <a:fld id="{93E4B40C-B149-4A3F-AFAC-2B05EE13C9D9}" type="slidenum">
              <a:t>&lt;#&gt;</a:t>
            </a:fld>
          </a:p>
        </p:txBody>
      </p:sp>
      <p:sp>
        <p:nvSpPr>
          <p:cNvPr id="9" name="PlaceHolder 8"/>
          <p:cNvSpPr>
            <a:spLocks noGrp="1"/>
          </p:cNvSpPr>
          <p:nvPr>
            <p:ph type="dt" idx="3"/>
          </p:nvPr>
        </p:nvSpPr>
        <p:spPr/>
        <p:txBody>
          <a:bodyPr/>
          <a:p>
            <a:r>
              <a:rPr lang="pt-BR"/>
              <a:t/>
            </a: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13"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4"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5"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6"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7"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18"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4"/>
          </p:nvPr>
        </p:nvSpPr>
        <p:spPr/>
        <p:txBody>
          <a:bodyPr/>
          <a:p>
            <a:r>
              <a:t>Footer</a:t>
            </a:r>
          </a:p>
        </p:txBody>
      </p:sp>
      <p:sp>
        <p:nvSpPr>
          <p:cNvPr id="10" name="PlaceHolder 9"/>
          <p:cNvSpPr>
            <a:spLocks noGrp="1"/>
          </p:cNvSpPr>
          <p:nvPr>
            <p:ph type="sldNum" idx="5"/>
          </p:nvPr>
        </p:nvSpPr>
        <p:spPr/>
        <p:txBody>
          <a:bodyPr/>
          <a:p>
            <a:fld id="{85FB7A3F-1B85-4FC4-9D6C-3232F800662A}" type="slidenum">
              <a:t>&lt;#&gt;</a:t>
            </a:fld>
          </a:p>
        </p:txBody>
      </p:sp>
      <p:sp>
        <p:nvSpPr>
          <p:cNvPr id="11" name="PlaceHolder 10"/>
          <p:cNvSpPr>
            <a:spLocks noGrp="1"/>
          </p:cNvSpPr>
          <p:nvPr>
            <p:ph type="dt" idx="3"/>
          </p:nvPr>
        </p:nvSpPr>
        <p:spPr/>
        <p:txBody>
          <a:bodyPr/>
          <a:p>
            <a:r>
              <a:rPr lang="pt-BR"/>
              <a:t/>
            </a: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
        <p:nvSpPr>
          <p:cNvPr id="2" name="PlaceHolder 1"/>
          <p:cNvSpPr>
            <a:spLocks noGrp="1"/>
          </p:cNvSpPr>
          <p:nvPr>
            <p:ph type="ftr" idx="6"/>
          </p:nvPr>
        </p:nvSpPr>
        <p:spPr/>
        <p:txBody>
          <a:bodyPr/>
          <a:p>
            <a:r>
              <a:t>Footer</a:t>
            </a:r>
          </a:p>
        </p:txBody>
      </p:sp>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2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23" name="PlaceHolder 2"/>
          <p:cNvSpPr>
            <a:spLocks noGrp="1"/>
          </p:cNvSpPr>
          <p:nvPr>
            <p:ph type="subTitle"/>
          </p:nvPr>
        </p:nvSpPr>
        <p:spPr>
          <a:xfrm>
            <a:off x="838080" y="365040"/>
            <a:ext cx="7733880" cy="581148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4" name="PlaceHolder 3"/>
          <p:cNvSpPr>
            <a:spLocks noGrp="1"/>
          </p:cNvSpPr>
          <p:nvPr>
            <p:ph type="ftr" idx="6"/>
          </p:nvPr>
        </p:nvSpPr>
        <p:spPr/>
        <p:txBody>
          <a:bodyPr/>
          <a:p>
            <a:r>
              <a:t>Footer</a:t>
            </a: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24"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25" name="PlaceHolder 2"/>
          <p:cNvSpPr>
            <a:spLocks noGrp="1"/>
          </p:cNvSpPr>
          <p:nvPr>
            <p:ph/>
          </p:nvPr>
        </p:nvSpPr>
        <p:spPr>
          <a:xfrm>
            <a:off x="838080" y="365040"/>
            <a:ext cx="773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4" name="PlaceHolder 3"/>
          <p:cNvSpPr>
            <a:spLocks noGrp="1"/>
          </p:cNvSpPr>
          <p:nvPr>
            <p:ph type="ftr" idx="6"/>
          </p:nvPr>
        </p:nvSpPr>
        <p:spPr/>
        <p:txBody>
          <a:bodyPr/>
          <a:p>
            <a:r>
              <a:t>Footer</a:t>
            </a: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7"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8"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1"/>
          </p:nvPr>
        </p:nvSpPr>
        <p:spPr/>
        <p:txBody>
          <a:bodyPr/>
          <a:p>
            <a:r>
              <a:t>Footer</a:t>
            </a: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2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2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28"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6"/>
          </p:nvPr>
        </p:nvSpPr>
        <p:spPr/>
        <p:txBody>
          <a:bodyPr/>
          <a:p>
            <a:r>
              <a:t>Footer</a:t>
            </a: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2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ftr" idx="6"/>
          </p:nvPr>
        </p:nvSpPr>
        <p:spPr/>
        <p:txBody>
          <a:bodyPr/>
          <a:p>
            <a:r>
              <a:t>Footer</a:t>
            </a: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30"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3" name="PlaceHolder 2"/>
          <p:cNvSpPr>
            <a:spLocks noGrp="1"/>
          </p:cNvSpPr>
          <p:nvPr>
            <p:ph type="ftr" idx="6"/>
          </p:nvPr>
        </p:nvSpPr>
        <p:spPr/>
        <p:txBody>
          <a:bodyPr/>
          <a:p>
            <a:r>
              <a:t>Footer</a:t>
            </a: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3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32"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33"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34"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6"/>
          </p:nvPr>
        </p:nvSpPr>
        <p:spPr/>
        <p:txBody>
          <a:bodyPr/>
          <a:p>
            <a:r>
              <a:t>Footer</a:t>
            </a: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35"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36"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37"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38"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6"/>
          </p:nvPr>
        </p:nvSpPr>
        <p:spPr/>
        <p:txBody>
          <a:bodyPr/>
          <a:p>
            <a:r>
              <a:t>Footer</a:t>
            </a: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39"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40"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1"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2"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6"/>
          </p:nvPr>
        </p:nvSpPr>
        <p:spPr/>
        <p:txBody>
          <a:bodyPr/>
          <a:p>
            <a:r>
              <a:t>Footer</a:t>
            </a: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43"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44" name="PlaceHolder 2"/>
          <p:cNvSpPr>
            <a:spLocks noGrp="1"/>
          </p:cNvSpPr>
          <p:nvPr>
            <p:ph/>
          </p:nvPr>
        </p:nvSpPr>
        <p:spPr>
          <a:xfrm>
            <a:off x="838080" y="36504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5" name="PlaceHolder 3"/>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5" name="PlaceHolder 4"/>
          <p:cNvSpPr>
            <a:spLocks noGrp="1"/>
          </p:cNvSpPr>
          <p:nvPr>
            <p:ph type="ftr" idx="6"/>
          </p:nvPr>
        </p:nvSpPr>
        <p:spPr/>
        <p:txBody>
          <a:bodyPr/>
          <a:p>
            <a:r>
              <a:t>Footer</a:t>
            </a: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4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47"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9"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0" name="PlaceHolder 5"/>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7" name="PlaceHolder 6"/>
          <p:cNvSpPr>
            <a:spLocks noGrp="1"/>
          </p:cNvSpPr>
          <p:nvPr>
            <p:ph type="ftr" idx="6"/>
          </p:nvPr>
        </p:nvSpPr>
        <p:spPr/>
        <p:txBody>
          <a:bodyPr/>
          <a:p>
            <a:r>
              <a:t>Footer</a:t>
            </a: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52" name="PlaceHolder 2"/>
          <p:cNvSpPr>
            <a:spLocks noGrp="1"/>
          </p:cNvSpPr>
          <p:nvPr>
            <p:ph/>
          </p:nvPr>
        </p:nvSpPr>
        <p:spPr>
          <a:xfrm>
            <a:off x="83808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3" name="PlaceHolder 3"/>
          <p:cNvSpPr>
            <a:spLocks noGrp="1"/>
          </p:cNvSpPr>
          <p:nvPr>
            <p:ph/>
          </p:nvPr>
        </p:nvSpPr>
        <p:spPr>
          <a:xfrm>
            <a:off x="345312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4" name="PlaceHolder 4"/>
          <p:cNvSpPr>
            <a:spLocks noGrp="1"/>
          </p:cNvSpPr>
          <p:nvPr>
            <p:ph/>
          </p:nvPr>
        </p:nvSpPr>
        <p:spPr>
          <a:xfrm>
            <a:off x="6068160" y="36504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5" name="PlaceHolder 5"/>
          <p:cNvSpPr>
            <a:spLocks noGrp="1"/>
          </p:cNvSpPr>
          <p:nvPr>
            <p:ph/>
          </p:nvPr>
        </p:nvSpPr>
        <p:spPr>
          <a:xfrm>
            <a:off x="83808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6" name="PlaceHolder 6"/>
          <p:cNvSpPr>
            <a:spLocks noGrp="1"/>
          </p:cNvSpPr>
          <p:nvPr>
            <p:ph/>
          </p:nvPr>
        </p:nvSpPr>
        <p:spPr>
          <a:xfrm>
            <a:off x="345312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7" name="PlaceHolder 7"/>
          <p:cNvSpPr>
            <a:spLocks noGrp="1"/>
          </p:cNvSpPr>
          <p:nvPr>
            <p:ph/>
          </p:nvPr>
        </p:nvSpPr>
        <p:spPr>
          <a:xfrm>
            <a:off x="6068160" y="3400920"/>
            <a:ext cx="249012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9" name="PlaceHolder 8"/>
          <p:cNvSpPr>
            <a:spLocks noGrp="1"/>
          </p:cNvSpPr>
          <p:nvPr>
            <p:ph type="ftr" idx="6"/>
          </p:nvPr>
        </p:nvSpPr>
        <p:spPr/>
        <p:txBody>
          <a:bodyPr/>
          <a:p>
            <a:r>
              <a:t>Footer</a:t>
            </a: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3" name="PlaceHolder 2"/>
          <p:cNvSpPr>
            <a:spLocks noGrp="1"/>
          </p:cNvSpPr>
          <p:nvPr>
            <p:ph type="ftr" idx="1"/>
          </p:nvPr>
        </p:nvSpPr>
        <p:spPr/>
        <p:txBody>
          <a:bodyPr/>
          <a:p>
            <a:r>
              <a:t>Footer</a:t>
            </a: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 name="PlaceHolder 1"/>
          <p:cNvSpPr>
            <a:spLocks noGrp="1"/>
          </p:cNvSpPr>
          <p:nvPr>
            <p:ph type="subTitle"/>
          </p:nvPr>
        </p:nvSpPr>
        <p:spPr>
          <a:xfrm>
            <a:off x="609480" y="273600"/>
            <a:ext cx="10972440" cy="5307840"/>
          </a:xfrm>
          <a:prstGeom prst="rect">
            <a:avLst/>
          </a:prstGeom>
          <a:noFill/>
          <a:ln w="0">
            <a:noFill/>
          </a:ln>
        </p:spPr>
        <p:txBody>
          <a:bodyPr lIns="0" rIns="0" tIns="0" bIns="0" anchor="ctr">
            <a:noAutofit/>
          </a:bodyPr>
          <a:p>
            <a:pPr algn="ctr">
              <a:buNone/>
            </a:pPr>
            <a:endParaRPr b="0" lang="pt-BR" sz="3200" spc="-1" strike="noStrike">
              <a:latin typeface="Arial"/>
            </a:endParaRPr>
          </a:p>
        </p:txBody>
      </p:sp>
      <p:sp>
        <p:nvSpPr>
          <p:cNvPr id="3" name="PlaceHolder 2"/>
          <p:cNvSpPr>
            <a:spLocks noGrp="1"/>
          </p:cNvSpPr>
          <p:nvPr>
            <p:ph type="ftr" idx="1"/>
          </p:nvPr>
        </p:nvSpPr>
        <p:spPr/>
        <p:txBody>
          <a:bodyPr/>
          <a:p>
            <a:r>
              <a:t>Footer</a:t>
            </a: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2"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3"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4" name="PlaceHolder 3"/>
          <p:cNvSpPr>
            <a:spLocks noGrp="1"/>
          </p:cNvSpPr>
          <p:nvPr>
            <p:ph/>
          </p:nvPr>
        </p:nvSpPr>
        <p:spPr>
          <a:xfrm>
            <a:off x="480096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5" name="PlaceHolder 4"/>
          <p:cNvSpPr>
            <a:spLocks noGrp="1"/>
          </p:cNvSpPr>
          <p:nvPr>
            <p:ph/>
          </p:nvPr>
        </p:nvSpPr>
        <p:spPr>
          <a:xfrm>
            <a:off x="83808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1"/>
          </p:nvPr>
        </p:nvSpPr>
        <p:spPr/>
        <p:txBody>
          <a:bodyPr/>
          <a:p>
            <a:r>
              <a:t>Footer</a:t>
            </a: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17" name="PlaceHolder 2"/>
          <p:cNvSpPr>
            <a:spLocks noGrp="1"/>
          </p:cNvSpPr>
          <p:nvPr>
            <p:ph/>
          </p:nvPr>
        </p:nvSpPr>
        <p:spPr>
          <a:xfrm>
            <a:off x="838080" y="365040"/>
            <a:ext cx="3773880" cy="581148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8"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19" name="PlaceHolder 4"/>
          <p:cNvSpPr>
            <a:spLocks noGrp="1"/>
          </p:cNvSpPr>
          <p:nvPr>
            <p:ph/>
          </p:nvPr>
        </p:nvSpPr>
        <p:spPr>
          <a:xfrm>
            <a:off x="4800960" y="340092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1"/>
          </p:nvPr>
        </p:nvSpPr>
        <p:spPr/>
        <p:txBody>
          <a:bodyPr/>
          <a:p>
            <a:r>
              <a:t>Footer</a:t>
            </a: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609480" y="273600"/>
            <a:ext cx="10972440" cy="1144800"/>
          </a:xfrm>
          <a:prstGeom prst="rect">
            <a:avLst/>
          </a:prstGeom>
          <a:noFill/>
          <a:ln w="0">
            <a:noFill/>
          </a:ln>
        </p:spPr>
        <p:txBody>
          <a:bodyPr lIns="0" rIns="0" tIns="0" bIns="0" anchor="ctr">
            <a:noAutofit/>
          </a:bodyPr>
          <a:p>
            <a:endParaRPr b="0" lang="en-US" sz="1800" spc="-1" strike="noStrike">
              <a:solidFill>
                <a:srgbClr val="000000"/>
              </a:solidFill>
              <a:latin typeface="Calibri"/>
            </a:endParaRPr>
          </a:p>
        </p:txBody>
      </p:sp>
      <p:sp>
        <p:nvSpPr>
          <p:cNvPr id="21" name="PlaceHolder 2"/>
          <p:cNvSpPr>
            <a:spLocks noGrp="1"/>
          </p:cNvSpPr>
          <p:nvPr>
            <p:ph/>
          </p:nvPr>
        </p:nvSpPr>
        <p:spPr>
          <a:xfrm>
            <a:off x="83808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2" name="PlaceHolder 3"/>
          <p:cNvSpPr>
            <a:spLocks noGrp="1"/>
          </p:cNvSpPr>
          <p:nvPr>
            <p:ph/>
          </p:nvPr>
        </p:nvSpPr>
        <p:spPr>
          <a:xfrm>
            <a:off x="4800960" y="365040"/>
            <a:ext cx="377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23" name="PlaceHolder 4"/>
          <p:cNvSpPr>
            <a:spLocks noGrp="1"/>
          </p:cNvSpPr>
          <p:nvPr>
            <p:ph/>
          </p:nvPr>
        </p:nvSpPr>
        <p:spPr>
          <a:xfrm>
            <a:off x="838080" y="3400920"/>
            <a:ext cx="7733880" cy="2772000"/>
          </a:xfrm>
          <a:prstGeom prst="rect">
            <a:avLst/>
          </a:prstGeom>
          <a:noFill/>
          <a:ln w="0">
            <a:noFill/>
          </a:ln>
        </p:spPr>
        <p:txBody>
          <a:bodyPr lIns="0" rIns="0" tIns="0" bIns="0" anchor="t">
            <a:normAutofit/>
          </a:bodyPr>
          <a:p>
            <a:pPr>
              <a:lnSpc>
                <a:spcPct val="90000"/>
              </a:lnSpc>
              <a:spcBef>
                <a:spcPts val="1417"/>
              </a:spcBef>
              <a:buNone/>
            </a:pPr>
            <a:endParaRPr b="0" lang="en-US" sz="2800" spc="-1" strike="noStrike">
              <a:solidFill>
                <a:srgbClr val="000000"/>
              </a:solidFill>
              <a:latin typeface="Calibri"/>
            </a:endParaRPr>
          </a:p>
        </p:txBody>
      </p:sp>
      <p:sp>
        <p:nvSpPr>
          <p:cNvPr id="6" name="PlaceHolder 5"/>
          <p:cNvSpPr>
            <a:spLocks noGrp="1"/>
          </p:cNvSpPr>
          <p:nvPr>
            <p:ph type="ftr" idx="1"/>
          </p:nvPr>
        </p:nvSpPr>
        <p:spPr/>
        <p:txBody>
          <a:bodyPr/>
          <a:p>
            <a:r>
              <a:t>Footer</a:t>
            </a: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PlaceHolder 1"/>
          <p:cNvSpPr>
            <a:spLocks noGrp="1"/>
          </p:cNvSpPr>
          <p:nvPr>
            <p:ph type="title"/>
          </p:nvPr>
        </p:nvSpPr>
        <p:spPr>
          <a:xfrm>
            <a:off x="1523880" y="1122480"/>
            <a:ext cx="9143640" cy="2387160"/>
          </a:xfrm>
          <a:prstGeom prst="rect">
            <a:avLst/>
          </a:prstGeom>
          <a:noFill/>
          <a:ln w="0">
            <a:noFill/>
          </a:ln>
        </p:spPr>
        <p:txBody>
          <a:bodyPr lIns="90000" rIns="90000" tIns="45000" bIns="45000" anchor="b">
            <a:normAutofit/>
          </a:bodyPr>
          <a:p>
            <a:pPr algn="ctr">
              <a:lnSpc>
                <a:spcPct val="90000"/>
              </a:lnSpc>
              <a:buNone/>
            </a:pPr>
            <a:r>
              <a:rPr b="0" lang="en-US" sz="4800" spc="-1" strike="noStrike">
                <a:solidFill>
                  <a:srgbClr val="005493"/>
                </a:solidFill>
                <a:latin typeface="IBM Plex Mono SemiBold"/>
                <a:ea typeface="IBM Plex Mono SemiBold"/>
              </a:rPr>
              <a:t>Click to edit Master title style</a:t>
            </a:r>
            <a:endParaRPr b="0" lang="en-US" sz="4800" spc="-1" strike="noStrike">
              <a:solidFill>
                <a:srgbClr val="000000"/>
              </a:solidFill>
              <a:latin typeface="Calibri"/>
            </a:endParaRPr>
          </a:p>
        </p:txBody>
      </p:sp>
      <p:sp>
        <p:nvSpPr>
          <p:cNvPr id="1" name="PlaceHolder 2"/>
          <p:cNvSpPr>
            <a:spLocks noGrp="1"/>
          </p:cNvSpPr>
          <p:nvPr>
            <p:ph type="ftr" idx="1"/>
          </p:nvPr>
        </p:nvSpPr>
        <p:spPr>
          <a:xfrm>
            <a:off x="4038480" y="6356520"/>
            <a:ext cx="4114440" cy="364680"/>
          </a:xfrm>
          <a:prstGeom prst="rect">
            <a:avLst/>
          </a:prstGeom>
          <a:noFill/>
          <a:ln w="0">
            <a:noFill/>
          </a:ln>
        </p:spPr>
        <p:txBody>
          <a:bodyPr lIns="90000" rIns="90000" tIns="45000" bIns="45000" anchor="t">
            <a:noAutofit/>
          </a:bodyPr>
          <a:lstStyle>
            <a:lvl1pPr algn="ctr">
              <a:buNone/>
              <a:defRPr b="0" lang="pt-BR" sz="1400" spc="-1" strike="noStrike">
                <a:latin typeface="Times New Roman"/>
              </a:defRPr>
            </a:lvl1pPr>
          </a:lstStyle>
          <a:p>
            <a:pPr algn="ctr">
              <a:buNone/>
            </a:pPr>
            <a:r>
              <a:rPr b="0" lang="pt-BR" sz="1400" spc="-1" strike="noStrike">
                <a:latin typeface="Times New Roman"/>
              </a:rPr>
              <a:t>&lt;rodapé&gt;</a:t>
            </a:r>
            <a:endParaRPr b="0" lang="pt-BR" sz="1400" spc="-1" strike="noStrike">
              <a:latin typeface="Times New Roman"/>
            </a:endParaRPr>
          </a:p>
        </p:txBody>
      </p:sp>
      <p:sp>
        <p:nvSpPr>
          <p:cNvPr id="2"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417"/>
              </a:spcBef>
              <a:buClr>
                <a:srgbClr val="000000"/>
              </a:buClr>
              <a:buSzPct val="45000"/>
              <a:buFont typeface="Wingdings" charset="2"/>
              <a:buChar char=""/>
            </a:pPr>
            <a:r>
              <a:rPr b="0" lang="en-US" sz="2800" spc="-1" strike="noStrike">
                <a:solidFill>
                  <a:srgbClr val="000000"/>
                </a:solidFill>
                <a:latin typeface="Calibri"/>
              </a:rPr>
              <a:t>Clique para editar o formato do texto da estrutura </a:t>
            </a:r>
            <a:r>
              <a:rPr b="0" lang="en-US" sz="2800" spc="-1" strike="noStrike">
                <a:solidFill>
                  <a:srgbClr val="000000"/>
                </a:solidFill>
                <a:latin typeface="Calibri"/>
              </a:rPr>
              <a:t>de tópicos</a:t>
            </a:r>
            <a:endParaRPr b="0" lang="en-US" sz="28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000" spc="-1" strike="noStrike">
                <a:solidFill>
                  <a:srgbClr val="000000"/>
                </a:solidFill>
                <a:latin typeface="Calibri"/>
              </a:rPr>
              <a:t>2.º nível da estrutura de tópicos</a:t>
            </a:r>
            <a:endParaRPr b="0" lang="en-US" sz="20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Calibri"/>
              </a:rPr>
              <a:t>3.º nível da estrutura de tópicos</a:t>
            </a:r>
            <a:endParaRPr b="0" lang="en-US" sz="1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Calibri"/>
              </a:rPr>
              <a:t>4.º nível da estrutura de tópicos</a:t>
            </a:r>
            <a:endParaRPr b="0" lang="en-US" sz="1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5.º nível da estrutura de tópicos</a:t>
            </a:r>
            <a:endParaRPr b="0" lang="en-US" sz="20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6.º nível da estrutura de tópicos</a:t>
            </a:r>
            <a:endParaRPr b="0" lang="en-US" sz="20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7.º nível da estrutura de tópicos</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39" name="PlaceHolder 1"/>
          <p:cNvSpPr>
            <a:spLocks noGrp="1"/>
          </p:cNvSpPr>
          <p:nvPr>
            <p:ph type="sldNum" idx="2"/>
          </p:nvPr>
        </p:nvSpPr>
        <p:spPr>
          <a:xfrm>
            <a:off x="8714880" y="6025680"/>
            <a:ext cx="2742840" cy="401400"/>
          </a:xfrm>
          <a:prstGeom prst="rect">
            <a:avLst/>
          </a:prstGeom>
          <a:noFill/>
          <a:ln w="0">
            <a:noFill/>
          </a:ln>
        </p:spPr>
        <p:txBody>
          <a:bodyPr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6A4538C2-99DB-4384-9B1A-664D0C5AE694}" type="slidenum">
              <a:rPr b="0" lang="en-US" sz="1600" spc="-1" strike="noStrike">
                <a:solidFill>
                  <a:srgbClr val="1c7ddb"/>
                </a:solidFill>
                <a:latin typeface="Abadi"/>
              </a:rPr>
              <a:t>&lt;número&gt;</a:t>
            </a:fld>
            <a:endParaRPr b="0" lang="pt-BR" sz="1600" spc="-1" strike="noStrike">
              <a:latin typeface="Times New Roman"/>
            </a:endParaRPr>
          </a:p>
        </p:txBody>
      </p:sp>
      <p:sp>
        <p:nvSpPr>
          <p:cNvPr id="40" name="PlaceHolder 2"/>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000000"/>
                </a:solidFill>
                <a:latin typeface="Calibri"/>
              </a:rPr>
              <a:t>Clique para editar o formato do texto do título</a:t>
            </a:r>
            <a:endParaRPr b="0" lang="en-US" sz="1800" spc="-1" strike="noStrike">
              <a:solidFill>
                <a:srgbClr val="000000"/>
              </a:solidFill>
              <a:latin typeface="Calibri"/>
            </a:endParaRPr>
          </a:p>
        </p:txBody>
      </p:sp>
      <p:sp>
        <p:nvSpPr>
          <p:cNvPr id="41" name="PlaceHolder 3"/>
          <p:cNvSpPr>
            <a:spLocks noGrp="1"/>
          </p:cNvSpPr>
          <p:nvPr>
            <p:ph type="body"/>
          </p:nvPr>
        </p:nvSpPr>
        <p:spPr>
          <a:xfrm>
            <a:off x="609480" y="1604520"/>
            <a:ext cx="10972440" cy="3977280"/>
          </a:xfrm>
          <a:prstGeom prst="rect">
            <a:avLst/>
          </a:prstGeom>
          <a:noFill/>
          <a:ln w="0">
            <a:noFill/>
          </a:ln>
        </p:spPr>
        <p:txBody>
          <a:bodyPr lIns="0" rIns="0" tIns="0" bIns="0" anchor="t">
            <a:normAutofit/>
          </a:bodyPr>
          <a:p>
            <a:pPr marL="432000" indent="-324000">
              <a:lnSpc>
                <a:spcPct val="90000"/>
              </a:lnSpc>
              <a:spcBef>
                <a:spcPts val="1009"/>
              </a:spcBef>
              <a:buClr>
                <a:srgbClr val="000000"/>
              </a:buClr>
              <a:buSzPct val="45000"/>
              <a:buFont typeface="Wingdings" charset="2"/>
              <a:buChar char=""/>
            </a:pPr>
            <a:r>
              <a:rPr b="0" lang="en-US" sz="2000" spc="-1" strike="noStrike">
                <a:solidFill>
                  <a:srgbClr val="000000"/>
                </a:solidFill>
                <a:latin typeface="Calibri"/>
              </a:rPr>
              <a:t>Clique para editar o formato do texto da estrutura de tópicos</a:t>
            </a:r>
            <a:endParaRPr b="0" lang="en-US" sz="20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000" spc="-1" strike="noStrike">
                <a:solidFill>
                  <a:srgbClr val="000000"/>
                </a:solidFill>
                <a:latin typeface="Calibri"/>
              </a:rPr>
              <a:t>2.º nível da estrutura de tópicos</a:t>
            </a:r>
            <a:endParaRPr b="0" lang="en-US" sz="2000" spc="-1" strike="noStrike">
              <a:solidFill>
                <a:srgbClr val="000000"/>
              </a:solidFill>
              <a:latin typeface="Calibri"/>
            </a:endParaRPr>
          </a:p>
          <a:p>
            <a:pPr lvl="2" marL="1296000" indent="-288000">
              <a:lnSpc>
                <a:spcPct val="90000"/>
              </a:lnSpc>
              <a:spcBef>
                <a:spcPts val="850"/>
              </a:spcBef>
              <a:buClr>
                <a:srgbClr val="000000"/>
              </a:buClr>
              <a:buSzPct val="45000"/>
              <a:buFont typeface="Wingdings" charset="2"/>
              <a:buChar char=""/>
            </a:pPr>
            <a:r>
              <a:rPr b="0" lang="en-US" sz="1800" spc="-1" strike="noStrike">
                <a:solidFill>
                  <a:srgbClr val="000000"/>
                </a:solidFill>
                <a:latin typeface="Calibri"/>
              </a:rPr>
              <a:t>3.º nível da estrutura de tópicos</a:t>
            </a:r>
            <a:endParaRPr b="0" lang="en-US" sz="1800" spc="-1" strike="noStrike">
              <a:solidFill>
                <a:srgbClr val="000000"/>
              </a:solidFill>
              <a:latin typeface="Calibri"/>
            </a:endParaRPr>
          </a:p>
          <a:p>
            <a:pPr lvl="3" marL="1728000" indent="-216000">
              <a:lnSpc>
                <a:spcPct val="90000"/>
              </a:lnSpc>
              <a:spcBef>
                <a:spcPts val="567"/>
              </a:spcBef>
              <a:buClr>
                <a:srgbClr val="000000"/>
              </a:buClr>
              <a:buSzPct val="75000"/>
              <a:buFont typeface="Symbol" charset="2"/>
              <a:buChar char=""/>
            </a:pPr>
            <a:r>
              <a:rPr b="0" lang="en-US" sz="1800" spc="-1" strike="noStrike">
                <a:solidFill>
                  <a:srgbClr val="000000"/>
                </a:solidFill>
                <a:latin typeface="Calibri"/>
              </a:rPr>
              <a:t>4.º nível da estrutura de tópicos</a:t>
            </a:r>
            <a:endParaRPr b="0" lang="en-US" sz="1800" spc="-1" strike="noStrike">
              <a:solidFill>
                <a:srgbClr val="000000"/>
              </a:solidFill>
              <a:latin typeface="Calibri"/>
            </a:endParaRPr>
          </a:p>
          <a:p>
            <a:pPr lvl="4" marL="2160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5.º nível da estrutura de tópicos</a:t>
            </a:r>
            <a:endParaRPr b="0" lang="en-US" sz="2000" spc="-1" strike="noStrike">
              <a:solidFill>
                <a:srgbClr val="000000"/>
              </a:solidFill>
              <a:latin typeface="Calibri"/>
            </a:endParaRPr>
          </a:p>
          <a:p>
            <a:pPr lvl="5" marL="2592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6.º nível da estrutura de tópicos</a:t>
            </a:r>
            <a:endParaRPr b="0" lang="en-US" sz="2000" spc="-1" strike="noStrike">
              <a:solidFill>
                <a:srgbClr val="000000"/>
              </a:solidFill>
              <a:latin typeface="Calibri"/>
            </a:endParaRPr>
          </a:p>
          <a:p>
            <a:pPr lvl="6" marL="3024000" indent="-216000">
              <a:lnSpc>
                <a:spcPct val="90000"/>
              </a:lnSpc>
              <a:spcBef>
                <a:spcPts val="283"/>
              </a:spcBef>
              <a:buClr>
                <a:srgbClr val="000000"/>
              </a:buClr>
              <a:buSzPct val="45000"/>
              <a:buFont typeface="Wingdings" charset="2"/>
              <a:buChar char=""/>
            </a:pPr>
            <a:r>
              <a:rPr b="0" lang="en-US" sz="2000" spc="-1" strike="noStrike">
                <a:solidFill>
                  <a:srgbClr val="000000"/>
                </a:solidFill>
                <a:latin typeface="Calibri"/>
              </a:rPr>
              <a:t>7.º nível da estrutura de tópicos</a:t>
            </a:r>
            <a:endParaRPr b="0" lang="en-US" sz="20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78" name="PlaceHolder 1"/>
          <p:cNvSpPr>
            <a:spLocks noGrp="1"/>
          </p:cNvSpPr>
          <p:nvPr>
            <p:ph type="title"/>
          </p:nvPr>
        </p:nvSpPr>
        <p:spPr>
          <a:xfrm>
            <a:off x="831960" y="1709640"/>
            <a:ext cx="10515240" cy="2852280"/>
          </a:xfrm>
          <a:prstGeom prst="rect">
            <a:avLst/>
          </a:prstGeom>
          <a:noFill/>
          <a:ln w="0">
            <a:noFill/>
          </a:ln>
        </p:spPr>
        <p:txBody>
          <a:bodyPr lIns="90000" rIns="90000" tIns="45000" bIns="45000" anchor="b">
            <a:noAutofit/>
          </a:bodyPr>
          <a:p>
            <a:pPr>
              <a:lnSpc>
                <a:spcPct val="90000"/>
              </a:lnSpc>
              <a:buNone/>
            </a:pPr>
            <a:r>
              <a:rPr b="0" lang="en-US" sz="6000" spc="-1" strike="noStrike">
                <a:solidFill>
                  <a:srgbClr val="000000"/>
                </a:solidFill>
                <a:latin typeface="Calibri Light"/>
              </a:rPr>
              <a:t>Click to edit Master title style</a:t>
            </a:r>
            <a:endParaRPr b="0" lang="en-US" sz="6000" spc="-1" strike="noStrike">
              <a:solidFill>
                <a:srgbClr val="000000"/>
              </a:solidFill>
              <a:latin typeface="Calibri"/>
            </a:endParaRPr>
          </a:p>
        </p:txBody>
      </p:sp>
      <p:sp>
        <p:nvSpPr>
          <p:cNvPr id="79" name="PlaceHolder 2"/>
          <p:cNvSpPr>
            <a:spLocks noGrp="1"/>
          </p:cNvSpPr>
          <p:nvPr>
            <p:ph type="body"/>
          </p:nvPr>
        </p:nvSpPr>
        <p:spPr>
          <a:xfrm>
            <a:off x="831960" y="4589640"/>
            <a:ext cx="10515240" cy="1499760"/>
          </a:xfrm>
          <a:prstGeom prst="rect">
            <a:avLst/>
          </a:prstGeom>
          <a:noFill/>
          <a:ln w="0">
            <a:noFill/>
          </a:ln>
        </p:spPr>
        <p:txBody>
          <a:bodyPr lIns="90000" rIns="90000" tIns="45000" bIns="45000" anchor="t">
            <a:noAutofit/>
          </a:bodyPr>
          <a:p>
            <a:pPr>
              <a:lnSpc>
                <a:spcPct val="90000"/>
              </a:lnSpc>
              <a:spcBef>
                <a:spcPts val="1001"/>
              </a:spcBef>
              <a:buNone/>
              <a:tabLst>
                <a:tab algn="l" pos="0"/>
              </a:tabLst>
            </a:pPr>
            <a:r>
              <a:rPr b="0" lang="en-US" sz="2400" spc="-1" strike="noStrike">
                <a:solidFill>
                  <a:srgbClr val="8b8b8b"/>
                </a:solidFill>
                <a:latin typeface="Calibri"/>
              </a:rPr>
              <a:t>Click to edit Master text styles</a:t>
            </a:r>
            <a:endParaRPr b="0" lang="en-US" sz="2400" spc="-1" strike="noStrike">
              <a:solidFill>
                <a:srgbClr val="000000"/>
              </a:solidFill>
              <a:latin typeface="Calibri"/>
            </a:endParaRPr>
          </a:p>
        </p:txBody>
      </p:sp>
      <p:sp>
        <p:nvSpPr>
          <p:cNvPr id="80" name="PlaceHolder 3"/>
          <p:cNvSpPr>
            <a:spLocks noGrp="1"/>
          </p:cNvSpPr>
          <p:nvPr>
            <p:ph type="dt" idx="3"/>
          </p:nvPr>
        </p:nvSpPr>
        <p:spPr>
          <a:xfrm>
            <a:off x="838080" y="6356520"/>
            <a:ext cx="2742840" cy="364680"/>
          </a:xfrm>
          <a:prstGeom prst="rect">
            <a:avLst/>
          </a:prstGeom>
          <a:noFill/>
          <a:ln w="0">
            <a:noFill/>
          </a:ln>
        </p:spPr>
        <p:txBody>
          <a:bodyPr lIns="90000" rIns="90000" tIns="45000" bIns="45000" anchor="t">
            <a:noAutofit/>
          </a:bodyPr>
          <a:lstStyle>
            <a:lvl1pPr>
              <a:lnSpc>
                <a:spcPct val="100000"/>
              </a:lnSpc>
              <a:buNone/>
              <a:defRPr b="0" lang="en-US" sz="1800" spc="-1" strike="noStrike">
                <a:solidFill>
                  <a:srgbClr val="000000"/>
                </a:solidFill>
                <a:latin typeface="Calibri"/>
              </a:defRPr>
            </a:lvl1pPr>
          </a:lstStyle>
          <a:p>
            <a:pPr>
              <a:lnSpc>
                <a:spcPct val="100000"/>
              </a:lnSpc>
              <a:buNone/>
            </a:pPr>
            <a:r>
              <a:rPr b="0" lang="en-US" sz="1800" spc="-1" strike="noStrike">
                <a:solidFill>
                  <a:srgbClr val="000000"/>
                </a:solidFill>
                <a:latin typeface="Calibri"/>
              </a:rPr>
              <a:t>&lt;data/hora&gt;</a:t>
            </a:r>
            <a:endParaRPr b="0" lang="pt-BR" sz="1800" spc="-1" strike="noStrike">
              <a:latin typeface="Times New Roman"/>
            </a:endParaRPr>
          </a:p>
        </p:txBody>
      </p:sp>
      <p:sp>
        <p:nvSpPr>
          <p:cNvPr id="81" name="PlaceHolder 4"/>
          <p:cNvSpPr>
            <a:spLocks noGrp="1"/>
          </p:cNvSpPr>
          <p:nvPr>
            <p:ph type="ftr" idx="4"/>
          </p:nvPr>
        </p:nvSpPr>
        <p:spPr>
          <a:xfrm>
            <a:off x="4038480" y="6356520"/>
            <a:ext cx="4114440" cy="364680"/>
          </a:xfrm>
          <a:prstGeom prst="rect">
            <a:avLst/>
          </a:prstGeom>
          <a:noFill/>
          <a:ln w="0">
            <a:noFill/>
          </a:ln>
        </p:spPr>
        <p:txBody>
          <a:bodyPr lIns="90000" rIns="90000" tIns="45000" bIns="45000" anchor="t">
            <a:noAutofit/>
          </a:bodyPr>
          <a:lstStyle>
            <a:lvl1pPr algn="ctr">
              <a:buNone/>
              <a:defRPr b="0" lang="pt-BR" sz="1400" spc="-1" strike="noStrike">
                <a:latin typeface="Times New Roman"/>
              </a:defRPr>
            </a:lvl1pPr>
          </a:lstStyle>
          <a:p>
            <a:pPr algn="ctr">
              <a:buNone/>
            </a:pPr>
            <a:r>
              <a:rPr b="0" lang="pt-BR" sz="1400" spc="-1" strike="noStrike">
                <a:latin typeface="Times New Roman"/>
              </a:rPr>
              <a:t>&lt;rodapé&gt;</a:t>
            </a:r>
            <a:endParaRPr b="0" lang="pt-BR" sz="1400" spc="-1" strike="noStrike">
              <a:latin typeface="Times New Roman"/>
            </a:endParaRPr>
          </a:p>
        </p:txBody>
      </p:sp>
      <p:sp>
        <p:nvSpPr>
          <p:cNvPr id="82" name="PlaceHolder 5"/>
          <p:cNvSpPr>
            <a:spLocks noGrp="1"/>
          </p:cNvSpPr>
          <p:nvPr>
            <p:ph type="sldNum" idx="5"/>
          </p:nvPr>
        </p:nvSpPr>
        <p:spPr>
          <a:xfrm>
            <a:off x="8714880" y="6025680"/>
            <a:ext cx="2742840" cy="401400"/>
          </a:xfrm>
          <a:prstGeom prst="rect">
            <a:avLst/>
          </a:prstGeom>
          <a:noFill/>
          <a:ln w="0">
            <a:noFill/>
          </a:ln>
        </p:spPr>
        <p:txBody>
          <a:bodyPr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4B9B1237-BC8E-47EA-BDC2-ED08257AC446}" type="slidenum">
              <a:rPr b="0" lang="en-US" sz="1600" spc="-1" strike="noStrike">
                <a:solidFill>
                  <a:srgbClr val="1c7ddb"/>
                </a:solidFill>
                <a:latin typeface="Abadi"/>
              </a:rPr>
              <a:t>&lt;número&gt;</a:t>
            </a:fld>
            <a:endParaRPr b="0" lang="pt-BR" sz="16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19" name="PlaceHolder 1"/>
          <p:cNvSpPr>
            <a:spLocks noGrp="1"/>
          </p:cNvSpPr>
          <p:nvPr>
            <p:ph type="body"/>
          </p:nvPr>
        </p:nvSpPr>
        <p:spPr>
          <a:xfrm>
            <a:off x="838080" y="365040"/>
            <a:ext cx="7733880" cy="5811480"/>
          </a:xfrm>
          <a:prstGeom prst="rect">
            <a:avLst/>
          </a:prstGeom>
          <a:noFill/>
          <a:ln w="0">
            <a:noFill/>
          </a:ln>
        </p:spPr>
        <p:txBody>
          <a:bodyPr lIns="90000" rIns="90000" tIns="45000" bIns="45000" anchor="t">
            <a:noAutofit/>
          </a:bodyPr>
          <a:p>
            <a:pPr marL="228600" indent="-228600">
              <a:lnSpc>
                <a:spcPct val="90000"/>
              </a:lnSpc>
              <a:spcBef>
                <a:spcPts val="1001"/>
              </a:spcBef>
              <a:buClr>
                <a:srgbClr val="000000"/>
              </a:buClr>
              <a:buFont typeface="Arial"/>
              <a:buChar char="•"/>
            </a:pPr>
            <a:r>
              <a:rPr b="0" lang="en-US" sz="2800" spc="-1" strike="noStrike">
                <a:solidFill>
                  <a:srgbClr val="000000"/>
                </a:solidFill>
                <a:latin typeface="Calibri"/>
              </a:rPr>
              <a:t>Click to edit Master text styles</a:t>
            </a:r>
            <a:endParaRPr b="0" lang="en-US" sz="2800" spc="-1" strike="noStrike">
              <a:solidFill>
                <a:srgbClr val="000000"/>
              </a:solidFill>
              <a:latin typeface="Calibri"/>
            </a:endParaRPr>
          </a:p>
          <a:p>
            <a:pPr lvl="1" marL="685800" indent="-228600">
              <a:lnSpc>
                <a:spcPct val="90000"/>
              </a:lnSpc>
              <a:spcBef>
                <a:spcPts val="499"/>
              </a:spcBef>
              <a:buClr>
                <a:srgbClr val="000000"/>
              </a:buClr>
              <a:buFont typeface="Arial"/>
              <a:buChar char="•"/>
            </a:pPr>
            <a:r>
              <a:rPr b="0" lang="en-US" sz="2400" spc="-1" strike="noStrike">
                <a:solidFill>
                  <a:srgbClr val="000000"/>
                </a:solidFill>
                <a:latin typeface="Calibri"/>
              </a:rPr>
              <a:t>Second level</a:t>
            </a:r>
            <a:endParaRPr b="0" lang="en-US" sz="2400" spc="-1" strike="noStrike">
              <a:solidFill>
                <a:srgbClr val="000000"/>
              </a:solidFill>
              <a:latin typeface="Calibri"/>
            </a:endParaRPr>
          </a:p>
          <a:p>
            <a:pPr lvl="2" marL="1143000" indent="-228600">
              <a:lnSpc>
                <a:spcPct val="90000"/>
              </a:lnSpc>
              <a:spcBef>
                <a:spcPts val="499"/>
              </a:spcBef>
              <a:buClr>
                <a:srgbClr val="000000"/>
              </a:buClr>
              <a:buFont typeface="Arial"/>
              <a:buChar char="•"/>
            </a:pPr>
            <a:r>
              <a:rPr b="0" lang="en-US" sz="2000" spc="-1" strike="noStrike">
                <a:solidFill>
                  <a:srgbClr val="000000"/>
                </a:solidFill>
                <a:latin typeface="Calibri"/>
              </a:rPr>
              <a:t>Third level</a:t>
            </a:r>
            <a:endParaRPr b="0" lang="en-US" sz="2000" spc="-1" strike="noStrike">
              <a:solidFill>
                <a:srgbClr val="000000"/>
              </a:solidFill>
              <a:latin typeface="Calibri"/>
            </a:endParaRPr>
          </a:p>
          <a:p>
            <a:pPr lvl="3" marL="1600200" indent="-228600">
              <a:lnSpc>
                <a:spcPct val="90000"/>
              </a:lnSpc>
              <a:spcBef>
                <a:spcPts val="499"/>
              </a:spcBef>
              <a:buClr>
                <a:srgbClr val="000000"/>
              </a:buClr>
              <a:buFont typeface="Arial"/>
              <a:buChar char="•"/>
            </a:pPr>
            <a:r>
              <a:rPr b="0" lang="en-US" sz="1800" spc="-1" strike="noStrike">
                <a:solidFill>
                  <a:srgbClr val="000000"/>
                </a:solidFill>
                <a:latin typeface="Calibri"/>
              </a:rPr>
              <a:t>Fourth level</a:t>
            </a:r>
            <a:endParaRPr b="0" lang="en-US" sz="1800" spc="-1" strike="noStrike">
              <a:solidFill>
                <a:srgbClr val="000000"/>
              </a:solidFill>
              <a:latin typeface="Calibri"/>
            </a:endParaRPr>
          </a:p>
          <a:p>
            <a:pPr lvl="4" marL="2057400" indent="-228600">
              <a:lnSpc>
                <a:spcPct val="90000"/>
              </a:lnSpc>
              <a:spcBef>
                <a:spcPts val="499"/>
              </a:spcBef>
              <a:buClr>
                <a:srgbClr val="000000"/>
              </a:buClr>
              <a:buFont typeface="Arial"/>
              <a:buChar char="•"/>
            </a:pPr>
            <a:r>
              <a:rPr b="0" lang="en-US" sz="1800" spc="-1" strike="noStrike">
                <a:solidFill>
                  <a:srgbClr val="000000"/>
                </a:solidFill>
                <a:latin typeface="Calibri"/>
              </a:rPr>
              <a:t>Fifth level</a:t>
            </a:r>
            <a:endParaRPr b="0" lang="en-US" sz="1800" spc="-1" strike="noStrike">
              <a:solidFill>
                <a:srgbClr val="000000"/>
              </a:solidFill>
              <a:latin typeface="Calibri"/>
            </a:endParaRPr>
          </a:p>
        </p:txBody>
      </p:sp>
      <p:sp>
        <p:nvSpPr>
          <p:cNvPr id="120" name="PlaceHolder 2"/>
          <p:cNvSpPr>
            <a:spLocks noGrp="1"/>
          </p:cNvSpPr>
          <p:nvPr>
            <p:ph type="ftr" idx="6"/>
          </p:nvPr>
        </p:nvSpPr>
        <p:spPr>
          <a:xfrm>
            <a:off x="4038480" y="6356520"/>
            <a:ext cx="4114440" cy="364680"/>
          </a:xfrm>
          <a:prstGeom prst="rect">
            <a:avLst/>
          </a:prstGeom>
          <a:noFill/>
          <a:ln w="0">
            <a:noFill/>
          </a:ln>
        </p:spPr>
        <p:txBody>
          <a:bodyPr lIns="90000" rIns="90000" tIns="45000" bIns="45000" anchor="t">
            <a:noAutofit/>
          </a:bodyPr>
          <a:lstStyle>
            <a:lvl1pPr algn="ctr">
              <a:buNone/>
              <a:defRPr b="0" lang="pt-BR" sz="1400" spc="-1" strike="noStrike">
                <a:latin typeface="Times New Roman"/>
              </a:defRPr>
            </a:lvl1pPr>
          </a:lstStyle>
          <a:p>
            <a:pPr algn="ctr">
              <a:buNone/>
            </a:pPr>
            <a:r>
              <a:rPr b="0" lang="pt-BR" sz="1400" spc="-1" strike="noStrike">
                <a:latin typeface="Times New Roman"/>
              </a:rPr>
              <a:t>&lt;rodapé&gt;</a:t>
            </a:r>
            <a:endParaRPr b="0" lang="pt-BR" sz="1400" spc="-1" strike="noStrike">
              <a:latin typeface="Times New Roman"/>
            </a:endParaRPr>
          </a:p>
        </p:txBody>
      </p:sp>
      <p:sp>
        <p:nvSpPr>
          <p:cNvPr id="121" name="PlaceHolder 3"/>
          <p:cNvSpPr>
            <a:spLocks noGrp="1"/>
          </p:cNvSpPr>
          <p:nvPr>
            <p:ph type="title"/>
          </p:nvPr>
        </p:nvSpPr>
        <p:spPr>
          <a:xfrm>
            <a:off x="609480" y="273600"/>
            <a:ext cx="10972440" cy="1144800"/>
          </a:xfrm>
          <a:prstGeom prst="rect">
            <a:avLst/>
          </a:prstGeom>
          <a:noFill/>
          <a:ln w="0">
            <a:noFill/>
          </a:ln>
        </p:spPr>
        <p:txBody>
          <a:bodyPr lIns="0" rIns="0" tIns="0" bIns="0" anchor="ctr">
            <a:noAutofit/>
          </a:bodyPr>
          <a:p>
            <a:r>
              <a:rPr b="0" lang="en-US" sz="1800" spc="-1" strike="noStrike">
                <a:solidFill>
                  <a:srgbClr val="000000"/>
                </a:solidFill>
                <a:latin typeface="Calibri"/>
              </a:rPr>
              <a:t>Clique para editar o formato do texto do título</a:t>
            </a:r>
            <a:endParaRPr b="0" lang="en-US" sz="1800" spc="-1" strike="noStrike">
              <a:solidFill>
                <a:srgbClr val="000000"/>
              </a:solidFill>
              <a:latin typeface="Calibri"/>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image" Target="../media/image2.png"/><Relationship Id="rId3" Type="http://schemas.openxmlformats.org/officeDocument/2006/relationships/slideLayout" Target="../slideLayouts/slideLayout1.xml"/>
</Relationships>
</file>

<file path=ppt/slides/_rels/slide10.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13.xml"/>
</Relationships>
</file>

<file path=ppt/slides/_rels/slide11.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13.xml"/>
</Relationships>
</file>

<file path=ppt/slides/_rels/slide12.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13.xml"/>
</Relationships>
</file>

<file path=ppt/slides/_rels/slide13.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13.xml"/><Relationship Id="rId3" Type="http://schemas.openxmlformats.org/officeDocument/2006/relationships/notesSlide" Target="../notesSlides/notesSlide13.xml"/>
</Relationships>
</file>

<file path=ppt/slides/_rels/slide14.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13.xml"/>
</Relationships>
</file>

<file path=ppt/slides/_rels/slide15.xml.rels><?xml version="1.0" encoding="UTF-8"?>
<Relationships xmlns="http://schemas.openxmlformats.org/package/2006/relationships"><Relationship Id="rId1" Type="http://schemas.openxmlformats.org/officeDocument/2006/relationships/image" Target="../media/image16.png"/><Relationship Id="rId2" Type="http://schemas.openxmlformats.org/officeDocument/2006/relationships/image" Target="../media/image17.png"/><Relationship Id="rId3" Type="http://schemas.openxmlformats.org/officeDocument/2006/relationships/slideLayout" Target="../slideLayouts/slideLayout13.xml"/>
</Relationships>
</file>

<file path=ppt/slides/_rels/slide16.xml.rels><?xml version="1.0" encoding="UTF-8"?>
<Relationships xmlns="http://schemas.openxmlformats.org/package/2006/relationships"><Relationship Id="rId1" Type="http://schemas.openxmlformats.org/officeDocument/2006/relationships/image" Target="../media/image18.png"/><Relationship Id="rId2" Type="http://schemas.openxmlformats.org/officeDocument/2006/relationships/image" Target="../media/image19.png"/><Relationship Id="rId3" Type="http://schemas.openxmlformats.org/officeDocument/2006/relationships/slideLayout" Target="../slideLayouts/slideLayout13.xml"/>
</Relationships>
</file>

<file path=ppt/slides/_rels/slide17.xml.rels><?xml version="1.0" encoding="UTF-8"?>
<Relationships xmlns="http://schemas.openxmlformats.org/package/2006/relationships"><Relationship Id="rId1" Type="http://schemas.openxmlformats.org/officeDocument/2006/relationships/image" Target="../media/image20.png"/><Relationship Id="rId2" Type="http://schemas.openxmlformats.org/officeDocument/2006/relationships/image" Target="../media/image21.png"/><Relationship Id="rId3" Type="http://schemas.openxmlformats.org/officeDocument/2006/relationships/slideLayout" Target="../slideLayouts/slideLayout13.xml"/>
</Relationships>
</file>

<file path=ppt/slides/_rels/slide18.xml.rels><?xml version="1.0" encoding="UTF-8"?>
<Relationships xmlns="http://schemas.openxmlformats.org/package/2006/relationships"><Relationship Id="rId1" Type="http://schemas.openxmlformats.org/officeDocument/2006/relationships/image" Target="../media/image22.png"/><Relationship Id="rId2" Type="http://schemas.openxmlformats.org/officeDocument/2006/relationships/image" Target="../media/image23.png"/><Relationship Id="rId3" Type="http://schemas.openxmlformats.org/officeDocument/2006/relationships/slideLayout" Target="../slideLayouts/slideLayout13.xml"/>
</Relationships>
</file>

<file path=ppt/slides/_rels/slide19.xml.rels><?xml version="1.0" encoding="UTF-8"?>
<Relationships xmlns="http://schemas.openxmlformats.org/package/2006/relationships"><Relationship Id="rId1" Type="http://schemas.openxmlformats.org/officeDocument/2006/relationships/image" Target="../media/image24.png"/><Relationship Id="rId2" Type="http://schemas.openxmlformats.org/officeDocument/2006/relationships/image" Target="../media/image25.png"/><Relationship Id="rId3" Type="http://schemas.openxmlformats.org/officeDocument/2006/relationships/slideLayout" Target="../slideLayouts/slideLayout13.xml"/>
</Relationships>
</file>

<file path=ppt/slides/_rels/slide2.xml.rels><?xml version="1.0" encoding="UTF-8"?>
<Relationships xmlns="http://schemas.openxmlformats.org/package/2006/relationships"><Relationship Id="rId1" Type="http://schemas.openxmlformats.org/officeDocument/2006/relationships/image" Target="../media/image3.jpeg"/><Relationship Id="rId2" Type="http://schemas.openxmlformats.org/officeDocument/2006/relationships/slideLayout" Target="../slideLayouts/slideLayout25.xml"/>
</Relationships>
</file>

<file path=ppt/slides/_rels/slide20.xml.rels><?xml version="1.0" encoding="UTF-8"?>
<Relationships xmlns="http://schemas.openxmlformats.org/package/2006/relationships"><Relationship Id="rId1" Type="http://schemas.openxmlformats.org/officeDocument/2006/relationships/image" Target="../media/image26.png"/><Relationship Id="rId2" Type="http://schemas.openxmlformats.org/officeDocument/2006/relationships/image" Target="../media/image27.png"/><Relationship Id="rId3" Type="http://schemas.openxmlformats.org/officeDocument/2006/relationships/slideLayout" Target="../slideLayouts/slideLayout13.xml"/>
</Relationships>
</file>

<file path=ppt/slides/_rels/slide21.xml.rels><?xml version="1.0" encoding="UTF-8"?>
<Relationships xmlns="http://schemas.openxmlformats.org/package/2006/relationships"><Relationship Id="rId1" Type="http://schemas.openxmlformats.org/officeDocument/2006/relationships/image" Target="../media/image28.png"/><Relationship Id="rId2" Type="http://schemas.openxmlformats.org/officeDocument/2006/relationships/image" Target="../media/image29.wmf"/><Relationship Id="rId3" Type="http://schemas.openxmlformats.org/officeDocument/2006/relationships/slideLayout" Target="../slideLayouts/slideLayout13.xml"/>
</Relationships>
</file>

<file path=ppt/slides/_rels/slide22.xml.rels><?xml version="1.0" encoding="UTF-8"?>
<Relationships xmlns="http://schemas.openxmlformats.org/package/2006/relationships"><Relationship Id="rId1" Type="http://schemas.openxmlformats.org/officeDocument/2006/relationships/image" Target="../media/image30.png"/><Relationship Id="rId2" Type="http://schemas.openxmlformats.org/officeDocument/2006/relationships/image" Target="../media/image31.wmf"/><Relationship Id="rId3" Type="http://schemas.openxmlformats.org/officeDocument/2006/relationships/slideLayout" Target="../slideLayouts/slideLayout13.xml"/>
</Relationships>
</file>

<file path=ppt/slides/_rels/slide23.xml.rels><?xml version="1.0" encoding="UTF-8"?>
<Relationships xmlns="http://schemas.openxmlformats.org/package/2006/relationships"><Relationship Id="rId1" Type="http://schemas.openxmlformats.org/officeDocument/2006/relationships/image" Target="../media/image32.png"/><Relationship Id="rId2" Type="http://schemas.openxmlformats.org/officeDocument/2006/relationships/slideLayout" Target="../slideLayouts/slideLayout13.xml"/>
</Relationships>
</file>

<file path=ppt/slides/_rels/slide24.xml.rels><?xml version="1.0" encoding="UTF-8"?>
<Relationships xmlns="http://schemas.openxmlformats.org/package/2006/relationships"><Relationship Id="rId1" Type="http://schemas.openxmlformats.org/officeDocument/2006/relationships/image" Target="../media/image33.png"/><Relationship Id="rId2" Type="http://schemas.openxmlformats.org/officeDocument/2006/relationships/slideLayout" Target="../slideLayouts/slideLayout13.xml"/>
</Relationships>
</file>

<file path=ppt/slides/_rels/slide25.xml.rels><?xml version="1.0" encoding="UTF-8"?>
<Relationships xmlns="http://schemas.openxmlformats.org/package/2006/relationships"><Relationship Id="rId1" Type="http://schemas.openxmlformats.org/officeDocument/2006/relationships/image" Target="../media/image34.png"/><Relationship Id="rId2" Type="http://schemas.openxmlformats.org/officeDocument/2006/relationships/slideLayout" Target="../slideLayouts/slideLayout13.xml"/>
</Relationships>
</file>

<file path=ppt/slides/_rels/slide26.xml.rels><?xml version="1.0" encoding="UTF-8"?>
<Relationships xmlns="http://schemas.openxmlformats.org/package/2006/relationships"><Relationship Id="rId1" Type="http://schemas.openxmlformats.org/officeDocument/2006/relationships/image" Target="../media/image35.png"/><Relationship Id="rId2" Type="http://schemas.openxmlformats.org/officeDocument/2006/relationships/slideLayout" Target="../slideLayouts/slideLayout13.xml"/>
</Relationships>
</file>

<file path=ppt/slides/_rels/slide27.xml.rels><?xml version="1.0" encoding="UTF-8"?>
<Relationships xmlns="http://schemas.openxmlformats.org/package/2006/relationships"><Relationship Id="rId1" Type="http://schemas.openxmlformats.org/officeDocument/2006/relationships/image" Target="../media/image36.png"/><Relationship Id="rId2" Type="http://schemas.openxmlformats.org/officeDocument/2006/relationships/slideLayout" Target="../slideLayouts/slideLayout13.xml"/>
</Relationships>
</file>

<file path=ppt/slides/_rels/slide28.xml.rels><?xml version="1.0" encoding="UTF-8"?>
<Relationships xmlns="http://schemas.openxmlformats.org/package/2006/relationships"><Relationship Id="rId1" Type="http://schemas.openxmlformats.org/officeDocument/2006/relationships/image" Target="../media/image37.png"/><Relationship Id="rId2" Type="http://schemas.openxmlformats.org/officeDocument/2006/relationships/image" Target="../media/image38.wmf"/><Relationship Id="rId3" Type="http://schemas.openxmlformats.org/officeDocument/2006/relationships/slideLayout" Target="../slideLayouts/slideLayout13.xml"/>
</Relationships>
</file>

<file path=ppt/slides/_rels/slide29.xml.rels><?xml version="1.0" encoding="UTF-8"?>
<Relationships xmlns="http://schemas.openxmlformats.org/package/2006/relationships"><Relationship Id="rId1" Type="http://schemas.openxmlformats.org/officeDocument/2006/relationships/image" Target="../media/image39.png"/><Relationship Id="rId2" Type="http://schemas.openxmlformats.org/officeDocument/2006/relationships/image" Target="../media/image40.wmf"/><Relationship Id="rId3" Type="http://schemas.openxmlformats.org/officeDocument/2006/relationships/slideLayout" Target="../slideLayouts/slideLayout13.xml"/>
</Relationships>
</file>

<file path=ppt/slides/_rels/slide3.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13.xml"/><Relationship Id="rId3" Type="http://schemas.openxmlformats.org/officeDocument/2006/relationships/notesSlide" Target="../notesSlides/notesSlide3.xml"/>
</Relationships>
</file>

<file path=ppt/slides/_rels/slide30.xml.rels><?xml version="1.0" encoding="UTF-8"?>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wmf"/><Relationship Id="rId3" Type="http://schemas.openxmlformats.org/officeDocument/2006/relationships/slideLayout" Target="../slideLayouts/slideLayout13.xml"/>
</Relationships>
</file>

<file path=ppt/slides/_rels/slide31.xml.rels><?xml version="1.0" encoding="UTF-8"?>
<Relationships xmlns="http://schemas.openxmlformats.org/package/2006/relationships"><Relationship Id="rId1" Type="http://schemas.openxmlformats.org/officeDocument/2006/relationships/image" Target="../media/image43.png"/><Relationship Id="rId2" Type="http://schemas.openxmlformats.org/officeDocument/2006/relationships/slideLayout" Target="../slideLayouts/slideLayout13.xml"/>
</Relationships>
</file>

<file path=ppt/slides/_rels/slide32.xml.rels><?xml version="1.0" encoding="UTF-8"?>
<Relationships xmlns="http://schemas.openxmlformats.org/package/2006/relationships"><Relationship Id="rId1" Type="http://schemas.openxmlformats.org/officeDocument/2006/relationships/image" Target="../media/image44.png"/><Relationship Id="rId2" Type="http://schemas.openxmlformats.org/officeDocument/2006/relationships/image" Target="../media/image45.wmf"/><Relationship Id="rId3" Type="http://schemas.openxmlformats.org/officeDocument/2006/relationships/slideLayout" Target="../slideLayouts/slideLayout13.xml"/>
</Relationships>
</file>

<file path=ppt/slides/_rels/slide33.xml.rels><?xml version="1.0" encoding="UTF-8"?>
<Relationships xmlns="http://schemas.openxmlformats.org/package/2006/relationships"><Relationship Id="rId1" Type="http://schemas.openxmlformats.org/officeDocument/2006/relationships/image" Target="../media/image46.png"/><Relationship Id="rId2" Type="http://schemas.openxmlformats.org/officeDocument/2006/relationships/image" Target="../media/image47.wmf"/><Relationship Id="rId3" Type="http://schemas.openxmlformats.org/officeDocument/2006/relationships/slideLayout" Target="../slideLayouts/slideLayout13.xml"/>
</Relationships>
</file>

<file path=ppt/slides/_rels/slide34.xml.rels><?xml version="1.0" encoding="UTF-8"?>
<Relationships xmlns="http://schemas.openxmlformats.org/package/2006/relationships"><Relationship Id="rId1" Type="http://schemas.openxmlformats.org/officeDocument/2006/relationships/image" Target="../media/image48.png"/><Relationship Id="rId2" Type="http://schemas.openxmlformats.org/officeDocument/2006/relationships/image" Target="../media/image49.wmf"/><Relationship Id="rId3" Type="http://schemas.openxmlformats.org/officeDocument/2006/relationships/slideLayout" Target="../slideLayouts/slideLayout13.xml"/>
</Relationships>
</file>

<file path=ppt/slides/_rels/slide35.xml.rels><?xml version="1.0" encoding="UTF-8"?>
<Relationships xmlns="http://schemas.openxmlformats.org/package/2006/relationships"><Relationship Id="rId1" Type="http://schemas.openxmlformats.org/officeDocument/2006/relationships/image" Target="../media/image50.jpeg"/><Relationship Id="rId2" Type="http://schemas.openxmlformats.org/officeDocument/2006/relationships/slideLayout" Target="../slideLayouts/slideLayout13.xml"/>
</Relationships>
</file>

<file path=ppt/slides/_rels/slide36.xml.rels><?xml version="1.0" encoding="UTF-8"?>
<Relationships xmlns="http://schemas.openxmlformats.org/package/2006/relationships"><Relationship Id="rId1" Type="http://schemas.openxmlformats.org/officeDocument/2006/relationships/image" Target="../media/image51.png"/><Relationship Id="rId2" Type="http://schemas.openxmlformats.org/officeDocument/2006/relationships/oleObject" Target="../embeddings/oleObject1.bin"/><Relationship Id="rId3" Type="http://schemas.openxmlformats.org/officeDocument/2006/relationships/image" Target="../media/image52.wmf"/><Relationship Id="rId4" Type="http://schemas.openxmlformats.org/officeDocument/2006/relationships/oleObject" Target="../embeddings/oleObject2.bin"/><Relationship Id="rId5" Type="http://schemas.openxmlformats.org/officeDocument/2006/relationships/image" Target="../media/image53.wmf"/><Relationship Id="rId6" Type="http://schemas.openxmlformats.org/officeDocument/2006/relationships/image" Target="../media/image54.wmf"/><Relationship Id="rId7" Type="http://schemas.openxmlformats.org/officeDocument/2006/relationships/image" Target="../media/image55.wmf"/><Relationship Id="rId8" Type="http://schemas.openxmlformats.org/officeDocument/2006/relationships/slideLayout" Target="../slideLayouts/slideLayout13.xml"/>
</Relationships>
</file>

<file path=ppt/slides/_rels/slide37.xml.rels><?xml version="1.0" encoding="UTF-8"?>
<Relationships xmlns="http://schemas.openxmlformats.org/package/2006/relationships"><Relationship Id="rId1" Type="http://schemas.openxmlformats.org/officeDocument/2006/relationships/image" Target="../media/image56.png"/><Relationship Id="rId2" Type="http://schemas.openxmlformats.org/officeDocument/2006/relationships/oleObject" Target="../embeddings/oleObject1.bin"/><Relationship Id="rId3" Type="http://schemas.openxmlformats.org/officeDocument/2006/relationships/image" Target="../media/image57.wmf"/><Relationship Id="rId4" Type="http://schemas.openxmlformats.org/officeDocument/2006/relationships/oleObject" Target="../embeddings/oleObject2.bin"/><Relationship Id="rId5" Type="http://schemas.openxmlformats.org/officeDocument/2006/relationships/image" Target="../media/image58.wmf"/><Relationship Id="rId6" Type="http://schemas.openxmlformats.org/officeDocument/2006/relationships/image" Target="../media/image59.wmf"/><Relationship Id="rId7" Type="http://schemas.openxmlformats.org/officeDocument/2006/relationships/image" Target="../media/image60.wmf"/><Relationship Id="rId8" Type="http://schemas.openxmlformats.org/officeDocument/2006/relationships/slideLayout" Target="../slideLayouts/slideLayout13.xml"/>
</Relationships>
</file>

<file path=ppt/slides/_rels/slide38.xml.rels><?xml version="1.0" encoding="UTF-8"?>
<Relationships xmlns="http://schemas.openxmlformats.org/package/2006/relationships"><Relationship Id="rId1" Type="http://schemas.openxmlformats.org/officeDocument/2006/relationships/image" Target="../media/image61.png"/><Relationship Id="rId2" Type="http://schemas.openxmlformats.org/officeDocument/2006/relationships/oleObject" Target="../embeddings/oleObject1.bin"/><Relationship Id="rId3" Type="http://schemas.openxmlformats.org/officeDocument/2006/relationships/image" Target="../media/image62.wmf"/><Relationship Id="rId4" Type="http://schemas.openxmlformats.org/officeDocument/2006/relationships/image" Target="../media/image63.wmf"/><Relationship Id="rId5" Type="http://schemas.openxmlformats.org/officeDocument/2006/relationships/slideLayout" Target="../slideLayouts/slideLayout13.xml"/>
</Relationships>
</file>

<file path=ppt/slides/_rels/slide39.xml.rels><?xml version="1.0" encoding="UTF-8"?>
<Relationships xmlns="http://schemas.openxmlformats.org/package/2006/relationships"><Relationship Id="rId1" Type="http://schemas.openxmlformats.org/officeDocument/2006/relationships/image" Target="../media/image64.jpeg"/><Relationship Id="rId2" Type="http://schemas.openxmlformats.org/officeDocument/2006/relationships/slideLayout" Target="../slideLayouts/slideLayout13.xml"/>
</Relationships>
</file>

<file path=ppt/slides/_rels/slide4.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13.xml"/>
</Relationships>
</file>

<file path=ppt/slides/_rels/slide40.xml.rels><?xml version="1.0" encoding="UTF-8"?>
<Relationships xmlns="http://schemas.openxmlformats.org/package/2006/relationships"><Relationship Id="rId1" Type="http://schemas.openxmlformats.org/officeDocument/2006/relationships/image" Target="../media/image65.png"/><Relationship Id="rId2" Type="http://schemas.openxmlformats.org/officeDocument/2006/relationships/slideLayout" Target="../slideLayouts/slideLayout13.xml"/>
</Relationships>
</file>

<file path=ppt/slides/_rels/slide41.xml.rels><?xml version="1.0" encoding="UTF-8"?>
<Relationships xmlns="http://schemas.openxmlformats.org/package/2006/relationships"><Relationship Id="rId1" Type="http://schemas.openxmlformats.org/officeDocument/2006/relationships/image" Target="../media/image66.png"/><Relationship Id="rId2" Type="http://schemas.openxmlformats.org/officeDocument/2006/relationships/image" Target="../media/image67.png"/><Relationship Id="rId3" Type="http://schemas.openxmlformats.org/officeDocument/2006/relationships/slideLayout" Target="../slideLayouts/slideLayout13.xml"/>
</Relationships>
</file>

<file path=ppt/slides/_rels/slide42.xml.rels><?xml version="1.0" encoding="UTF-8"?>
<Relationships xmlns="http://schemas.openxmlformats.org/package/2006/relationships"><Relationship Id="rId1" Type="http://schemas.openxmlformats.org/officeDocument/2006/relationships/image" Target="../media/image68.png"/><Relationship Id="rId2" Type="http://schemas.openxmlformats.org/officeDocument/2006/relationships/slideLayout" Target="../slideLayouts/slideLayout13.xml"/>
</Relationships>
</file>

<file path=ppt/slides/_rels/slide43.xml.rels><?xml version="1.0" encoding="UTF-8"?>
<Relationships xmlns="http://schemas.openxmlformats.org/package/2006/relationships"><Relationship Id="rId1" Type="http://schemas.openxmlformats.org/officeDocument/2006/relationships/image" Target="../media/image69.png"/><Relationship Id="rId2" Type="http://schemas.openxmlformats.org/officeDocument/2006/relationships/slideLayout" Target="../slideLayouts/slideLayout13.xml"/><Relationship Id="rId3" Type="http://schemas.openxmlformats.org/officeDocument/2006/relationships/notesSlide" Target="../notesSlides/notesSlide43.xml"/>
</Relationships>
</file>

<file path=ppt/slides/_rels/slide44.xml.rels><?xml version="1.0" encoding="UTF-8"?>
<Relationships xmlns="http://schemas.openxmlformats.org/package/2006/relationships"><Relationship Id="rId1" Type="http://schemas.openxmlformats.org/officeDocument/2006/relationships/image" Target="../media/image70.jpeg"/><Relationship Id="rId2" Type="http://schemas.openxmlformats.org/officeDocument/2006/relationships/slideLayout" Target="../slideLayouts/slideLayout37.xml"/>
</Relationships>
</file>

<file path=ppt/slides/_rels/slide5.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13.xml"/>
</Relationships>
</file>

<file path=ppt/slides/_rels/slide6.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13.xml"/>
</Relationships>
</file>

<file path=ppt/slides/_rels/slide7.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13.xml"/>
</Relationships>
</file>

<file path=ppt/slides/_rels/slide8.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13.xml"/>
</Relationships>
</file>

<file path=ppt/slides/_rels/slide9.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13.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4" name="TextBox 5"/>
          <p:cNvSpPr/>
          <p:nvPr/>
        </p:nvSpPr>
        <p:spPr>
          <a:xfrm>
            <a:off x="888480" y="4568760"/>
            <a:ext cx="2514240" cy="639720"/>
          </a:xfrm>
          <a:prstGeom prst="rect">
            <a:avLst/>
          </a:prstGeom>
          <a:noFill/>
          <a:ln w="0">
            <a:noFill/>
          </a:ln>
        </p:spPr>
        <p:style>
          <a:lnRef idx="0"/>
          <a:fillRef idx="0"/>
          <a:effectRef idx="0"/>
          <a:fontRef idx="minor"/>
        </p:style>
        <p:txBody>
          <a:bodyPr anchor="t">
            <a:spAutoFit/>
          </a:bodyPr>
          <a:p>
            <a:pPr>
              <a:lnSpc>
                <a:spcPct val="100000"/>
              </a:lnSpc>
              <a:buNone/>
            </a:pPr>
            <a:r>
              <a:rPr b="0" lang="en-US" sz="1800" spc="-1" strike="noStrike">
                <a:solidFill>
                  <a:srgbClr val="e7e6e6"/>
                </a:solidFill>
                <a:latin typeface="Abadi"/>
                <a:ea typeface="SF Pro"/>
              </a:rPr>
              <a:t>Maiara Taniguchi</a:t>
            </a:r>
            <a:endParaRPr b="0" lang="pt-BR" sz="1800" spc="-1" strike="noStrike">
              <a:latin typeface="Arial"/>
            </a:endParaRPr>
          </a:p>
          <a:p>
            <a:pPr>
              <a:lnSpc>
                <a:spcPct val="100000"/>
              </a:lnSpc>
              <a:buNone/>
            </a:pPr>
            <a:r>
              <a:rPr b="0" lang="en-US" sz="1800" spc="-1" strike="noStrike">
                <a:solidFill>
                  <a:srgbClr val="e7e6e6"/>
                </a:solidFill>
                <a:latin typeface="Abadi"/>
                <a:ea typeface="SF Pro"/>
              </a:rPr>
              <a:t>2022</a:t>
            </a:r>
            <a:endParaRPr b="0" lang="pt-BR" sz="1800" spc="-1" strike="noStrike">
              <a:latin typeface="Arial"/>
            </a:endParaRPr>
          </a:p>
        </p:txBody>
      </p:sp>
      <p:pic>
        <p:nvPicPr>
          <p:cNvPr id="165" name="Picture 2" descr="IBM Skills Network Logo - Horizontal-noai copy.png"/>
          <p:cNvPicPr/>
          <p:nvPr/>
        </p:nvPicPr>
        <p:blipFill>
          <a:blip r:embed="rId2"/>
          <a:stretch/>
        </p:blipFill>
        <p:spPr>
          <a:xfrm>
            <a:off x="889920" y="676800"/>
            <a:ext cx="2103840" cy="628920"/>
          </a:xfrm>
          <a:prstGeom prst="rect">
            <a:avLst/>
          </a:prstGeom>
          <a:ln w="0">
            <a:noFill/>
          </a:ln>
        </p:spPr>
      </p:pic>
    </p:spTree>
  </p:cSld>
  <p:transition spd="slow">
    <p:push dir="u"/>
  </p:transition>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5" name="PlaceHolder 1"/>
          <p:cNvSpPr>
            <a:spLocks noGrp="1"/>
          </p:cNvSpPr>
          <p:nvPr>
            <p:ph/>
          </p:nvPr>
        </p:nvSpPr>
        <p:spPr>
          <a:xfrm>
            <a:off x="838080" y="1874880"/>
            <a:ext cx="1051524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Summarize what map objects such as markers, circles, lines, etc. you created and added to a folium map</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Explain why you added those objects</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Add the GitHub URL of your completed interactive map with Folium map, as an external reference and peer-review purpose</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https://github.com/maiataniguchi/capstone_coursera</a:t>
            </a:r>
            <a:endParaRPr b="0" lang="en-US" sz="22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186"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Build an Interactive Map with Folium</a:t>
            </a:r>
            <a:endParaRPr b="0" lang="pt-BR" sz="4000" spc="-1" strike="noStrike">
              <a:latin typeface="Arial"/>
            </a:endParaRPr>
          </a:p>
        </p:txBody>
      </p:sp>
      <p:sp>
        <p:nvSpPr>
          <p:cNvPr id="3" name="PlaceHolder 2"/>
          <p:cNvSpPr>
            <a:spLocks noGrp="1"/>
          </p:cNvSpPr>
          <p:nvPr>
            <p:ph type="sldNum" idx="2"/>
          </p:nvPr>
        </p:nvSpPr>
        <p:spPr/>
        <p:txBody>
          <a:bodyPr/>
          <a:p>
            <a:fld id="{3BA82EAE-6A65-4E81-B296-D509BAC4F478}" type="slidenum">
              <a:t>10</a:t>
            </a:fld>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7" name="PlaceHolder 1"/>
          <p:cNvSpPr>
            <a:spLocks noGrp="1"/>
          </p:cNvSpPr>
          <p:nvPr>
            <p:ph/>
          </p:nvPr>
        </p:nvSpPr>
        <p:spPr>
          <a:xfrm>
            <a:off x="770040" y="1825560"/>
            <a:ext cx="9745200" cy="4350960"/>
          </a:xfrm>
          <a:prstGeom prst="rect">
            <a:avLst/>
          </a:prstGeom>
          <a:noFill/>
          <a:ln w="0">
            <a:noFill/>
          </a:ln>
        </p:spPr>
        <p:txBody>
          <a:bodyPr anchor="t">
            <a:normAutofit/>
          </a:bodyPr>
          <a:p>
            <a:pPr>
              <a:lnSpc>
                <a:spcPct val="100000"/>
              </a:lnSpc>
              <a:spcBef>
                <a:spcPts val="1400"/>
              </a:spcBef>
              <a:buNone/>
            </a:pPr>
            <a:r>
              <a:rPr b="0" lang="en-US" sz="2200" spc="-1" strike="noStrike">
                <a:solidFill>
                  <a:srgbClr val="292929"/>
                </a:solidFill>
                <a:latin typeface="Abadi"/>
              </a:rPr>
              <a:t>Summarize what plots/graphs and interactions you have added to a dashboard</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Explain why you added those plots and interactions</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Add the GitHub URL of your completed Plotly Dash lab, as an external reference and peer-review purpose</a:t>
            </a:r>
            <a:endParaRPr b="0" lang="en-US" sz="22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188"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Build a Dashboard with Plotly Dash</a:t>
            </a:r>
            <a:endParaRPr b="0" lang="pt-BR" sz="4000" spc="-1" strike="noStrike">
              <a:latin typeface="Arial"/>
            </a:endParaRPr>
          </a:p>
        </p:txBody>
      </p:sp>
      <p:sp>
        <p:nvSpPr>
          <p:cNvPr id="3" name="PlaceHolder 2"/>
          <p:cNvSpPr>
            <a:spLocks noGrp="1"/>
          </p:cNvSpPr>
          <p:nvPr>
            <p:ph type="sldNum" idx="2"/>
          </p:nvPr>
        </p:nvSpPr>
        <p:spPr/>
        <p:txBody>
          <a:bodyPr/>
          <a:p>
            <a:fld id="{3B198DC6-8F93-4257-AACA-4CB5E42350C7}" type="slidenum">
              <a:t>11</a:t>
            </a:fld>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9"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Summarize how you built, evaluated, improved, and found the best performing classification model</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You need present your model development process using key phrases and flowchart</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Add the GitHub URL of your completed predictive analysis lab, as an external reference and peer-review purpose</a:t>
            </a:r>
            <a:endParaRPr b="0" lang="en-US" sz="22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19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Predictive Analysis (Classification)</a:t>
            </a:r>
            <a:endParaRPr b="0" lang="pt-BR" sz="4000" spc="-1" strike="noStrike">
              <a:latin typeface="Arial"/>
            </a:endParaRPr>
          </a:p>
        </p:txBody>
      </p:sp>
      <p:sp>
        <p:nvSpPr>
          <p:cNvPr id="3" name="PlaceHolder 2"/>
          <p:cNvSpPr>
            <a:spLocks noGrp="1"/>
          </p:cNvSpPr>
          <p:nvPr>
            <p:ph type="sldNum" idx="2"/>
          </p:nvPr>
        </p:nvSpPr>
        <p:spPr/>
        <p:txBody>
          <a:bodyPr/>
          <a:p>
            <a:fld id="{D985A580-6CD1-4CBC-8FB6-911BF3F1600A}" type="slidenum">
              <a:t>12</a:t>
            </a:fld>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1" name="Content Placeholder 2"/>
          <p:cNvSpPr/>
          <p:nvPr/>
        </p:nvSpPr>
        <p:spPr>
          <a:xfrm>
            <a:off x="840960" y="1807200"/>
            <a:ext cx="7068240" cy="1621440"/>
          </a:xfrm>
          <a:prstGeom prst="rect">
            <a:avLst/>
          </a:prstGeom>
          <a:noFill/>
          <a:ln w="0">
            <a:noFill/>
          </a:ln>
        </p:spPr>
        <p:style>
          <a:lnRef idx="0"/>
          <a:fillRef idx="0"/>
          <a:effectRef idx="0"/>
          <a:fontRef idx="minor"/>
        </p:style>
        <p:txBody>
          <a:bodyPr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Exploratory data analysis results</a:t>
            </a:r>
            <a:endParaRPr b="0" lang="pt-BR"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Interactive analytics demo in screenshots</a:t>
            </a:r>
            <a:endParaRPr b="0" lang="pt-BR" sz="2200" spc="-1" strike="noStrike">
              <a:latin typeface="Arial"/>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Predictive analysis results</a:t>
            </a:r>
            <a:endParaRPr b="0" lang="pt-BR" sz="2200" spc="-1" strike="noStrike">
              <a:latin typeface="Arial"/>
            </a:endParaRPr>
          </a:p>
          <a:p>
            <a:pPr>
              <a:lnSpc>
                <a:spcPct val="90000"/>
              </a:lnSpc>
              <a:spcBef>
                <a:spcPts val="499"/>
              </a:spcBef>
              <a:buNone/>
            </a:pPr>
            <a:endParaRPr b="0" lang="pt-BR" sz="1800" spc="-1" strike="noStrike">
              <a:latin typeface="Arial"/>
            </a:endParaRPr>
          </a:p>
          <a:p>
            <a:pPr marL="457200">
              <a:lnSpc>
                <a:spcPct val="90000"/>
              </a:lnSpc>
              <a:spcBef>
                <a:spcPts val="499"/>
              </a:spcBef>
              <a:buNone/>
              <a:tabLst>
                <a:tab algn="l" pos="0"/>
              </a:tabLst>
            </a:pPr>
            <a:endParaRPr b="0" lang="pt-BR" sz="1800" spc="-1" strike="noStrike">
              <a:latin typeface="Arial"/>
            </a:endParaRPr>
          </a:p>
        </p:txBody>
      </p:sp>
      <p:sp>
        <p:nvSpPr>
          <p:cNvPr id="192"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Results</a:t>
            </a:r>
            <a:endParaRPr b="0" lang="pt-BR" sz="4000" spc="-1" strike="noStrike">
              <a:latin typeface="Arial"/>
            </a:endParaRPr>
          </a:p>
        </p:txBody>
      </p:sp>
      <p:sp>
        <p:nvSpPr>
          <p:cNvPr id="2" name="PlaceHolder 1"/>
          <p:cNvSpPr>
            <a:spLocks noGrp="1"/>
          </p:cNvSpPr>
          <p:nvPr>
            <p:ph type="sldNum" idx="2"/>
          </p:nvPr>
        </p:nvSpPr>
        <p:spPr/>
        <p:txBody>
          <a:bodyPr/>
          <a:p>
            <a:fld id="{56F9752E-7A3A-4E32-A801-CDDE6E7C9405}" type="slidenum">
              <a:t>13</a:t>
            </a:fld>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3"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rPr>
              <a:t>Section 2</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4"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Flight Number vs. Launch Site</a:t>
            </a:r>
            <a:endParaRPr b="0" lang="pt-BR" sz="4000" spc="-1" strike="noStrike">
              <a:latin typeface="Arial"/>
            </a:endParaRPr>
          </a:p>
        </p:txBody>
      </p:sp>
      <p:pic>
        <p:nvPicPr>
          <p:cNvPr id="195" name="" descr=""/>
          <p:cNvPicPr/>
          <p:nvPr/>
        </p:nvPicPr>
        <p:blipFill>
          <a:blip r:embed="rId2"/>
          <a:stretch/>
        </p:blipFill>
        <p:spPr>
          <a:xfrm>
            <a:off x="360" y="1757880"/>
            <a:ext cx="12191760" cy="2382120"/>
          </a:xfrm>
          <a:prstGeom prst="rect">
            <a:avLst/>
          </a:prstGeom>
          <a:ln w="0">
            <a:noFill/>
          </a:ln>
        </p:spPr>
      </p:pic>
      <p:sp>
        <p:nvSpPr>
          <p:cNvPr id="2" name="PlaceHolder 1"/>
          <p:cNvSpPr>
            <a:spLocks noGrp="1"/>
          </p:cNvSpPr>
          <p:nvPr>
            <p:ph type="sldNum" idx="2"/>
          </p:nvPr>
        </p:nvSpPr>
        <p:spPr/>
        <p:txBody>
          <a:bodyPr/>
          <a:p>
            <a:fld id="{8EF5D0D1-CFC6-4A2E-BA43-C02A8D4A8C42}" type="slidenum">
              <a:t>15</a:t>
            </a:fld>
          </a:p>
        </p:txBody>
      </p:sp>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6"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Payload vs. Launch Site</a:t>
            </a:r>
            <a:endParaRPr b="0" lang="pt-BR" sz="4000" spc="-1" strike="noStrike">
              <a:latin typeface="Arial"/>
            </a:endParaRPr>
          </a:p>
        </p:txBody>
      </p:sp>
      <p:pic>
        <p:nvPicPr>
          <p:cNvPr id="197" name="" descr=""/>
          <p:cNvPicPr/>
          <p:nvPr/>
        </p:nvPicPr>
        <p:blipFill>
          <a:blip r:embed="rId2"/>
          <a:stretch/>
        </p:blipFill>
        <p:spPr>
          <a:xfrm>
            <a:off x="30960" y="2764800"/>
            <a:ext cx="12191760" cy="2381040"/>
          </a:xfrm>
          <a:prstGeom prst="rect">
            <a:avLst/>
          </a:prstGeom>
          <a:ln w="0">
            <a:noFill/>
          </a:ln>
        </p:spPr>
      </p:pic>
      <p:sp>
        <p:nvSpPr>
          <p:cNvPr id="2" name="PlaceHolder 1"/>
          <p:cNvSpPr>
            <a:spLocks noGrp="1"/>
          </p:cNvSpPr>
          <p:nvPr>
            <p:ph type="sldNum" idx="2"/>
          </p:nvPr>
        </p:nvSpPr>
        <p:spPr/>
        <p:txBody>
          <a:bodyPr/>
          <a:p>
            <a:fld id="{52FCE499-6522-46DD-A59F-95932A81D68A}" type="slidenum">
              <a:t>16</a:t>
            </a:fld>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98" name="PlaceHolder 1"/>
          <p:cNvSpPr>
            <a:spLocks noGrp="1"/>
          </p:cNvSpPr>
          <p:nvPr>
            <p:ph/>
          </p:nvPr>
        </p:nvSpPr>
        <p:spPr>
          <a:xfrm>
            <a:off x="770040" y="2082240"/>
            <a:ext cx="39319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CA" sz="2200" spc="-1" strike="noStrike">
                <a:solidFill>
                  <a:srgbClr val="292929"/>
                </a:solidFill>
                <a:latin typeface="Abadi"/>
              </a:rPr>
              <a:t>Show a </a:t>
            </a:r>
            <a:r>
              <a:rPr b="0" lang="en-US" sz="2200" spc="-1" strike="noStrike">
                <a:solidFill>
                  <a:srgbClr val="292929"/>
                </a:solidFill>
                <a:latin typeface="Abadi"/>
              </a:rPr>
              <a:t>bar chart for the success rate of each orbit type</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Show the screenshot of the scatter plot with explanations</a:t>
            </a:r>
            <a:endParaRPr b="0" lang="en-US" sz="2200" spc="-1" strike="noStrike">
              <a:solidFill>
                <a:srgbClr val="000000"/>
              </a:solidFill>
              <a:latin typeface="Calibri"/>
            </a:endParaRPr>
          </a:p>
        </p:txBody>
      </p:sp>
      <p:sp>
        <p:nvSpPr>
          <p:cNvPr id="19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Success Rate vs. Orbit Type</a:t>
            </a:r>
            <a:endParaRPr b="0" lang="pt-BR" sz="4000" spc="-1" strike="noStrike">
              <a:latin typeface="Arial"/>
            </a:endParaRPr>
          </a:p>
        </p:txBody>
      </p:sp>
      <p:pic>
        <p:nvPicPr>
          <p:cNvPr id="200" name="" descr=""/>
          <p:cNvPicPr/>
          <p:nvPr/>
        </p:nvPicPr>
        <p:blipFill>
          <a:blip r:embed="rId2"/>
          <a:stretch/>
        </p:blipFill>
        <p:spPr>
          <a:xfrm>
            <a:off x="5568120" y="2340000"/>
            <a:ext cx="4511880" cy="3095280"/>
          </a:xfrm>
          <a:prstGeom prst="rect">
            <a:avLst/>
          </a:prstGeom>
          <a:ln w="0">
            <a:noFill/>
          </a:ln>
        </p:spPr>
      </p:pic>
      <p:sp>
        <p:nvSpPr>
          <p:cNvPr id="3" name="PlaceHolder 2"/>
          <p:cNvSpPr>
            <a:spLocks noGrp="1"/>
          </p:cNvSpPr>
          <p:nvPr>
            <p:ph type="sldNum" idx="2"/>
          </p:nvPr>
        </p:nvSpPr>
        <p:spPr/>
        <p:txBody>
          <a:bodyPr/>
          <a:p>
            <a:fld id="{9509BB71-22DE-4C7A-9026-A88115A08DA3}" type="slidenum">
              <a:t>17</a:t>
            </a:fld>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Flight Number vs. Orbit Type</a:t>
            </a:r>
            <a:endParaRPr b="0" lang="pt-BR" sz="4000" spc="-1" strike="noStrike">
              <a:latin typeface="Arial"/>
            </a:endParaRPr>
          </a:p>
        </p:txBody>
      </p:sp>
      <p:pic>
        <p:nvPicPr>
          <p:cNvPr id="202" name="" descr=""/>
          <p:cNvPicPr/>
          <p:nvPr/>
        </p:nvPicPr>
        <p:blipFill>
          <a:blip r:embed="rId2"/>
          <a:stretch/>
        </p:blipFill>
        <p:spPr>
          <a:xfrm>
            <a:off x="4136040" y="2169360"/>
            <a:ext cx="3981240" cy="3571560"/>
          </a:xfrm>
          <a:prstGeom prst="rect">
            <a:avLst/>
          </a:prstGeom>
          <a:ln w="0">
            <a:noFill/>
          </a:ln>
        </p:spPr>
      </p:pic>
      <p:sp>
        <p:nvSpPr>
          <p:cNvPr id="2" name="PlaceHolder 1"/>
          <p:cNvSpPr>
            <a:spLocks noGrp="1"/>
          </p:cNvSpPr>
          <p:nvPr>
            <p:ph type="sldNum" idx="2"/>
          </p:nvPr>
        </p:nvSpPr>
        <p:spPr/>
        <p:txBody>
          <a:bodyPr/>
          <a:p>
            <a:fld id="{D8447B79-BE2A-4A41-9514-86331DA934EC}" type="slidenum">
              <a:t>18</a:t>
            </a:fld>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3"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Payload vs. Orbit Type</a:t>
            </a:r>
            <a:endParaRPr b="0" lang="pt-BR" sz="4000" spc="-1" strike="noStrike">
              <a:latin typeface="Arial"/>
            </a:endParaRPr>
          </a:p>
        </p:txBody>
      </p:sp>
      <p:pic>
        <p:nvPicPr>
          <p:cNvPr id="204" name="" descr=""/>
          <p:cNvPicPr/>
          <p:nvPr/>
        </p:nvPicPr>
        <p:blipFill>
          <a:blip r:embed="rId2"/>
          <a:stretch/>
        </p:blipFill>
        <p:spPr>
          <a:xfrm>
            <a:off x="4136040" y="2169360"/>
            <a:ext cx="3981240" cy="3571560"/>
          </a:xfrm>
          <a:prstGeom prst="rect">
            <a:avLst/>
          </a:prstGeom>
          <a:ln w="0">
            <a:noFill/>
          </a:ln>
        </p:spPr>
      </p:pic>
      <p:sp>
        <p:nvSpPr>
          <p:cNvPr id="2" name="PlaceHolder 1"/>
          <p:cNvSpPr>
            <a:spLocks noGrp="1"/>
          </p:cNvSpPr>
          <p:nvPr>
            <p:ph type="sldNum" idx="2"/>
          </p:nvPr>
        </p:nvSpPr>
        <p:spPr/>
        <p:txBody>
          <a:bodyPr/>
          <a:p>
            <a:fld id="{5CC84A6E-9710-4049-A823-4B4CB0DC53E8}" type="slidenum">
              <a:t>19</a:t>
            </a:fld>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6" name="PlaceHolder 1"/>
          <p:cNvSpPr>
            <a:spLocks noGrp="1"/>
          </p:cNvSpPr>
          <p:nvPr>
            <p:ph type="sldNum" idx="10"/>
          </p:nvPr>
        </p:nvSpPr>
        <p:spPr>
          <a:xfrm>
            <a:off x="9448920" y="6356520"/>
            <a:ext cx="2742840" cy="364680"/>
          </a:xfrm>
          <a:prstGeom prst="rect">
            <a:avLst/>
          </a:prstGeom>
          <a:noFill/>
          <a:ln w="0">
            <a:noFill/>
          </a:ln>
        </p:spPr>
        <p:txBody>
          <a:bodyPr anchor="ctr">
            <a:noAutofit/>
          </a:bodyPr>
          <a:lstStyle>
            <a:lvl1pPr algn="r">
              <a:lnSpc>
                <a:spcPct val="100000"/>
              </a:lnSpc>
              <a:buNone/>
              <a:defRPr b="0" lang="en-US" sz="1600" spc="-1" strike="noStrike">
                <a:solidFill>
                  <a:srgbClr val="1c7ddb"/>
                </a:solidFill>
                <a:latin typeface="Abadi"/>
              </a:defRPr>
            </a:lvl1pPr>
          </a:lstStyle>
          <a:p>
            <a:pPr algn="r">
              <a:lnSpc>
                <a:spcPct val="100000"/>
              </a:lnSpc>
              <a:buNone/>
            </a:pPr>
            <a:fld id="{57742F92-CB59-40EF-ABE7-120202942795}" type="slidenum">
              <a:rPr b="0" lang="en-US" sz="1600" spc="-1" strike="noStrike">
                <a:solidFill>
                  <a:srgbClr val="1c7ddb"/>
                </a:solidFill>
                <a:latin typeface="Abadi"/>
              </a:rPr>
              <a:t>&lt;número&gt;</a:t>
            </a:fld>
            <a:endParaRPr b="0" lang="pt-BR" sz="1600" spc="-1" strike="noStrike">
              <a:latin typeface="Times New Roman"/>
            </a:endParaRPr>
          </a:p>
        </p:txBody>
      </p:sp>
      <p:sp>
        <p:nvSpPr>
          <p:cNvPr id="167" name="TextBox 1"/>
          <p:cNvSpPr/>
          <p:nvPr/>
        </p:nvSpPr>
        <p:spPr>
          <a:xfrm>
            <a:off x="671400" y="281268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rPr>
              <a:t>Section 1</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5"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Launch Success Yearly Trend</a:t>
            </a:r>
            <a:endParaRPr b="0" lang="pt-BR" sz="4000" spc="-1" strike="noStrike">
              <a:latin typeface="Arial"/>
            </a:endParaRPr>
          </a:p>
        </p:txBody>
      </p:sp>
      <p:pic>
        <p:nvPicPr>
          <p:cNvPr id="206" name="" descr=""/>
          <p:cNvPicPr/>
          <p:nvPr/>
        </p:nvPicPr>
        <p:blipFill>
          <a:blip r:embed="rId2"/>
          <a:stretch/>
        </p:blipFill>
        <p:spPr>
          <a:xfrm>
            <a:off x="3247920" y="1980000"/>
            <a:ext cx="4759920" cy="3265560"/>
          </a:xfrm>
          <a:prstGeom prst="rect">
            <a:avLst/>
          </a:prstGeom>
          <a:ln w="0">
            <a:noFill/>
          </a:ln>
        </p:spPr>
      </p:pic>
      <p:sp>
        <p:nvSpPr>
          <p:cNvPr id="2" name="PlaceHolder 1"/>
          <p:cNvSpPr>
            <a:spLocks noGrp="1"/>
          </p:cNvSpPr>
          <p:nvPr>
            <p:ph type="sldNum" idx="2"/>
          </p:nvPr>
        </p:nvSpPr>
        <p:spPr/>
        <p:txBody>
          <a:bodyPr/>
          <a:p>
            <a:fld id="{A196EA91-0301-4FEA-AFEF-3A68C0801F32}" type="slidenum">
              <a:t>20</a:t>
            </a:fld>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07"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Find the names of the unique launch sites</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solidFill>
                <a:srgbClr val="000000"/>
              </a:solidFill>
              <a:latin typeface="Calibri"/>
            </a:endParaRPr>
          </a:p>
        </p:txBody>
      </p:sp>
      <p:sp>
        <p:nvSpPr>
          <p:cNvPr id="208"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All Launch Site Names</a:t>
            </a:r>
            <a:endParaRPr b="0" lang="pt-BR" sz="4000" spc="-1" strike="noStrike">
              <a:latin typeface="Arial"/>
            </a:endParaRPr>
          </a:p>
        </p:txBody>
      </p:sp>
      <p:pic>
        <p:nvPicPr>
          <p:cNvPr id="209" name="" descr=""/>
          <p:cNvPicPr/>
          <p:nvPr/>
        </p:nvPicPr>
        <p:blipFill>
          <a:blip r:embed="rId2"/>
          <a:stretch/>
        </p:blipFill>
        <p:spPr>
          <a:xfrm>
            <a:off x="4680000" y="3060000"/>
            <a:ext cx="2130480" cy="2750040"/>
          </a:xfrm>
          <a:prstGeom prst="rect">
            <a:avLst/>
          </a:prstGeom>
          <a:ln w="0">
            <a:noFill/>
          </a:ln>
        </p:spPr>
      </p:pic>
      <p:sp>
        <p:nvSpPr>
          <p:cNvPr id="3" name="PlaceHolder 2"/>
          <p:cNvSpPr>
            <a:spLocks noGrp="1"/>
          </p:cNvSpPr>
          <p:nvPr>
            <p:ph type="sldNum" idx="2"/>
          </p:nvPr>
        </p:nvSpPr>
        <p:spPr/>
        <p:txBody>
          <a:bodyPr/>
          <a:p>
            <a:fld id="{133E58B2-4026-4630-A383-73C6562BF885}" type="slidenum">
              <a:t>21</a:t>
            </a:fld>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0"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Find 5 records where launch sites begin with `CCA`</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solidFill>
                <a:srgbClr val="000000"/>
              </a:solidFill>
              <a:latin typeface="Calibri"/>
            </a:endParaRPr>
          </a:p>
        </p:txBody>
      </p:sp>
      <p:sp>
        <p:nvSpPr>
          <p:cNvPr id="21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Launch Site Names Begin with 'CCA'</a:t>
            </a:r>
            <a:endParaRPr b="0" lang="pt-BR" sz="4000" spc="-1" strike="noStrike">
              <a:latin typeface="Arial"/>
            </a:endParaRPr>
          </a:p>
        </p:txBody>
      </p:sp>
      <p:pic>
        <p:nvPicPr>
          <p:cNvPr id="212" name="" descr=""/>
          <p:cNvPicPr/>
          <p:nvPr/>
        </p:nvPicPr>
        <p:blipFill>
          <a:blip r:embed="rId2"/>
          <a:stretch/>
        </p:blipFill>
        <p:spPr>
          <a:xfrm>
            <a:off x="1714680" y="2832480"/>
            <a:ext cx="8610480" cy="3187800"/>
          </a:xfrm>
          <a:prstGeom prst="rect">
            <a:avLst/>
          </a:prstGeom>
          <a:ln w="0">
            <a:noFill/>
          </a:ln>
        </p:spPr>
      </p:pic>
      <p:sp>
        <p:nvSpPr>
          <p:cNvPr id="3" name="PlaceHolder 2"/>
          <p:cNvSpPr>
            <a:spLocks noGrp="1"/>
          </p:cNvSpPr>
          <p:nvPr>
            <p:ph type="sldNum" idx="2"/>
          </p:nvPr>
        </p:nvSpPr>
        <p:spPr/>
        <p:txBody>
          <a:bodyPr/>
          <a:p>
            <a:fld id="{369BA865-0495-4342-B90E-48EEEF7D6BC4}" type="slidenum">
              <a:t>22</a:t>
            </a:fld>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3" name="PlaceHolder 1"/>
          <p:cNvSpPr>
            <a:spLocks noGrp="1"/>
          </p:cNvSpPr>
          <p:nvPr>
            <p:ph/>
          </p:nvPr>
        </p:nvSpPr>
        <p:spPr>
          <a:xfrm>
            <a:off x="694800" y="1949040"/>
            <a:ext cx="974520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Calculate the total payload carried by boosters from NASA</a:t>
            </a:r>
            <a:endParaRPr b="0" lang="en-US" sz="2200" spc="-1" strike="noStrike">
              <a:solidFill>
                <a:srgbClr val="000000"/>
              </a:solidFill>
              <a:latin typeface="Calibri"/>
            </a:endParaRPr>
          </a:p>
        </p:txBody>
      </p:sp>
      <p:sp>
        <p:nvSpPr>
          <p:cNvPr id="214"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Total Payload Mass</a:t>
            </a:r>
            <a:endParaRPr b="0" lang="pt-BR" sz="4000" spc="-1" strike="noStrike">
              <a:latin typeface="Arial"/>
            </a:endParaRPr>
          </a:p>
        </p:txBody>
      </p:sp>
      <p:sp>
        <p:nvSpPr>
          <p:cNvPr id="215" name="Content Placeholder 1"/>
          <p:cNvSpPr txBox="1"/>
          <p:nvPr/>
        </p:nvSpPr>
        <p:spPr>
          <a:xfrm>
            <a:off x="3420000" y="3523320"/>
            <a:ext cx="5680080" cy="976680"/>
          </a:xfrm>
          <a:prstGeom prst="rect">
            <a:avLst/>
          </a:prstGeom>
          <a:noFill/>
          <a:ln w="0">
            <a:noFill/>
          </a:ln>
        </p:spPr>
        <p:txBody>
          <a:bodyPr lIns="90000" rIns="90000" tIns="45000" bIns="45000" anchor="t">
            <a:normAutofit fontScale="86000"/>
          </a:bodyPr>
          <a:p>
            <a:pPr>
              <a:lnSpc>
                <a:spcPct val="100000"/>
              </a:lnSpc>
              <a:spcBef>
                <a:spcPts val="1400"/>
              </a:spcBef>
              <a:buNone/>
              <a:tabLst>
                <a:tab algn="l" pos="0"/>
              </a:tabLst>
            </a:pPr>
            <a:r>
              <a:rPr b="0" lang="en-US" sz="2200" spc="-1" strike="noStrike">
                <a:solidFill>
                  <a:srgbClr val="292929"/>
                </a:solidFill>
                <a:latin typeface="Abadi"/>
              </a:rPr>
              <a:t>Total payload carried by boosters from NASA</a:t>
            </a:r>
            <a:endParaRPr b="0" lang="en-US" sz="2200" spc="-1" strike="noStrike">
              <a:solidFill>
                <a:srgbClr val="000000"/>
              </a:solidFill>
              <a:latin typeface="Calibri"/>
            </a:endParaRPr>
          </a:p>
          <a:p>
            <a:pPr algn="ctr">
              <a:lnSpc>
                <a:spcPct val="100000"/>
              </a:lnSpc>
              <a:spcBef>
                <a:spcPts val="1400"/>
              </a:spcBef>
              <a:buNone/>
              <a:tabLst>
                <a:tab algn="l" pos="0"/>
              </a:tabLst>
            </a:pPr>
            <a:r>
              <a:rPr b="0" lang="en-US" sz="2200" spc="-1" strike="noStrike">
                <a:solidFill>
                  <a:srgbClr val="292929"/>
                </a:solidFill>
                <a:latin typeface="Abadi"/>
              </a:rPr>
              <a:t>45596</a:t>
            </a:r>
            <a:endParaRPr b="0" lang="en-US" sz="2200" spc="-1" strike="noStrike">
              <a:solidFill>
                <a:srgbClr val="000000"/>
              </a:solidFill>
              <a:latin typeface="Calibri"/>
            </a:endParaRPr>
          </a:p>
        </p:txBody>
      </p:sp>
      <p:sp>
        <p:nvSpPr>
          <p:cNvPr id="3" name="PlaceHolder 2"/>
          <p:cNvSpPr>
            <a:spLocks noGrp="1"/>
          </p:cNvSpPr>
          <p:nvPr>
            <p:ph type="sldNum" idx="2"/>
          </p:nvPr>
        </p:nvSpPr>
        <p:spPr/>
        <p:txBody>
          <a:bodyPr/>
          <a:p>
            <a:fld id="{02C51EF1-7404-4FDF-BECC-B1E33DAA2B09}" type="slidenum">
              <a:t>23</a:t>
            </a:fld>
          </a:p>
        </p:txBody>
      </p:sp>
    </p:spTree>
  </p:cSld>
  <mc:AlternateContent>
    <mc:Choice Requires="p14">
      <p:transition spd="slow" p14:dur="2000"/>
    </mc:Choice>
    <mc:Fallback>
      <p:transition spd="slow"/>
    </mc:Fallback>
  </mc:AlternateContent>
</p:sld>
</file>

<file path=ppt/slides/slide2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6"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Calculate the average payload mass carried by booster version F9 v1.1</a:t>
            </a:r>
            <a:endParaRPr b="0" lang="en-US" sz="2200" spc="-1" strike="noStrike">
              <a:solidFill>
                <a:srgbClr val="000000"/>
              </a:solidFill>
              <a:latin typeface="Calibri"/>
            </a:endParaRPr>
          </a:p>
        </p:txBody>
      </p:sp>
      <p:sp>
        <p:nvSpPr>
          <p:cNvPr id="21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Average Payload Mass by F9 v1.1</a:t>
            </a:r>
            <a:endParaRPr b="0" lang="pt-BR" sz="4000" spc="-1" strike="noStrike">
              <a:latin typeface="Arial"/>
            </a:endParaRPr>
          </a:p>
        </p:txBody>
      </p:sp>
      <p:sp>
        <p:nvSpPr>
          <p:cNvPr id="218" name="Content Placeholder 5"/>
          <p:cNvSpPr txBox="1"/>
          <p:nvPr/>
        </p:nvSpPr>
        <p:spPr>
          <a:xfrm>
            <a:off x="2778840" y="3960000"/>
            <a:ext cx="7121160" cy="1116000"/>
          </a:xfrm>
          <a:prstGeom prst="rect">
            <a:avLst/>
          </a:prstGeom>
          <a:noFill/>
          <a:ln w="0">
            <a:noFill/>
          </a:ln>
        </p:spPr>
        <p:txBody>
          <a:bodyPr lIns="90000" rIns="90000" tIns="45000" bIns="45000" anchor="t">
            <a:normAutofit fontScale="86000"/>
          </a:bodyPr>
          <a:p>
            <a:pPr>
              <a:lnSpc>
                <a:spcPct val="100000"/>
              </a:lnSpc>
              <a:spcBef>
                <a:spcPts val="1400"/>
              </a:spcBef>
              <a:buNone/>
              <a:tabLst>
                <a:tab algn="l" pos="0"/>
              </a:tabLst>
            </a:pPr>
            <a:r>
              <a:rPr b="0" lang="en-US" sz="2200" spc="-1" strike="noStrike">
                <a:solidFill>
                  <a:srgbClr val="292929"/>
                </a:solidFill>
                <a:latin typeface="Abadi"/>
              </a:rPr>
              <a:t>Average payload mass carried by booster version F9 v1.1</a:t>
            </a:r>
            <a:endParaRPr b="0" lang="en-US" sz="2200" spc="-1" strike="noStrike">
              <a:solidFill>
                <a:srgbClr val="000000"/>
              </a:solidFill>
              <a:latin typeface="Calibri"/>
            </a:endParaRPr>
          </a:p>
          <a:p>
            <a:pPr algn="ctr">
              <a:lnSpc>
                <a:spcPct val="100000"/>
              </a:lnSpc>
              <a:spcBef>
                <a:spcPts val="1400"/>
              </a:spcBef>
              <a:buNone/>
              <a:tabLst>
                <a:tab algn="l" pos="0"/>
              </a:tabLst>
            </a:pPr>
            <a:r>
              <a:rPr b="0" lang="en-US" sz="2200" spc="-1" strike="noStrike">
                <a:solidFill>
                  <a:srgbClr val="292929"/>
                </a:solidFill>
                <a:latin typeface="Abadi"/>
              </a:rPr>
              <a:t>2928</a:t>
            </a:r>
            <a:endParaRPr b="0" lang="en-US" sz="2200" spc="-1" strike="noStrike">
              <a:solidFill>
                <a:srgbClr val="000000"/>
              </a:solidFill>
              <a:latin typeface="Calibri"/>
            </a:endParaRPr>
          </a:p>
        </p:txBody>
      </p:sp>
      <p:sp>
        <p:nvSpPr>
          <p:cNvPr id="3" name="PlaceHolder 2"/>
          <p:cNvSpPr>
            <a:spLocks noGrp="1"/>
          </p:cNvSpPr>
          <p:nvPr>
            <p:ph type="sldNum" idx="2"/>
          </p:nvPr>
        </p:nvSpPr>
        <p:spPr/>
        <p:txBody>
          <a:bodyPr/>
          <a:p>
            <a:fld id="{5EDD17CD-EAC2-44FB-A2A4-A985BBCB7D64}" type="slidenum">
              <a:t>24</a:t>
            </a:fld>
          </a:p>
        </p:txBody>
      </p:sp>
    </p:spTree>
  </p:cSld>
  <mc:AlternateContent>
    <mc:Choice Requires="p14">
      <p:transition spd="slow" p14:dur="2000"/>
    </mc:Choice>
    <mc:Fallback>
      <p:transition spd="slow"/>
    </mc:Fallback>
  </mc:AlternateContent>
</p:sld>
</file>

<file path=ppt/slides/slide2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19" name="PlaceHolder 1"/>
          <p:cNvSpPr>
            <a:spLocks noGrp="1"/>
          </p:cNvSpPr>
          <p:nvPr>
            <p:ph/>
          </p:nvPr>
        </p:nvSpPr>
        <p:spPr>
          <a:xfrm>
            <a:off x="770040" y="1825560"/>
            <a:ext cx="9745200" cy="4350960"/>
          </a:xfrm>
          <a:prstGeom prst="rect">
            <a:avLst/>
          </a:prstGeom>
          <a:noFill/>
          <a:ln w="0">
            <a:noFill/>
          </a:ln>
        </p:spPr>
        <p:txBody>
          <a:bodyPr anchor="t">
            <a:normAutofit/>
          </a:bodyPr>
          <a:p>
            <a:pPr>
              <a:lnSpc>
                <a:spcPct val="100000"/>
              </a:lnSpc>
              <a:spcBef>
                <a:spcPts val="1400"/>
              </a:spcBef>
              <a:buNone/>
            </a:pPr>
            <a:r>
              <a:rPr b="0" lang="en-US" sz="2200" spc="-1" strike="noStrike">
                <a:solidFill>
                  <a:srgbClr val="292929"/>
                </a:solidFill>
                <a:latin typeface="Abadi"/>
              </a:rPr>
              <a:t>Find the dates of the first successful landing outcome on ground pad</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solidFill>
                <a:srgbClr val="000000"/>
              </a:solidFill>
              <a:latin typeface="Calibri"/>
            </a:endParaRPr>
          </a:p>
        </p:txBody>
      </p:sp>
      <p:sp>
        <p:nvSpPr>
          <p:cNvPr id="22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First Successful Ground Landing Date</a:t>
            </a:r>
            <a:endParaRPr b="0" lang="pt-BR" sz="4000" spc="-1" strike="noStrike">
              <a:latin typeface="Arial"/>
            </a:endParaRPr>
          </a:p>
        </p:txBody>
      </p:sp>
      <p:sp>
        <p:nvSpPr>
          <p:cNvPr id="3" name="PlaceHolder 2"/>
          <p:cNvSpPr>
            <a:spLocks noGrp="1"/>
          </p:cNvSpPr>
          <p:nvPr>
            <p:ph type="sldNum" idx="2"/>
          </p:nvPr>
        </p:nvSpPr>
        <p:spPr/>
        <p:txBody>
          <a:bodyPr/>
          <a:p>
            <a:fld id="{A43EAB4A-9806-427D-87B5-004CA67CD9B9}" type="slidenum">
              <a:t>25</a:t>
            </a:fld>
          </a:p>
        </p:txBody>
      </p:sp>
    </p:spTree>
  </p:cSld>
  <mc:AlternateContent>
    <mc:Choice Requires="p14">
      <p:transition spd="slow" p14:dur="2000"/>
    </mc:Choice>
    <mc:Fallback>
      <p:transition spd="slow"/>
    </mc:Fallback>
  </mc:AlternateContent>
</p:sld>
</file>

<file path=ppt/slides/slide2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1" name="PlaceHolder 1"/>
          <p:cNvSpPr>
            <a:spLocks noGrp="1"/>
          </p:cNvSpPr>
          <p:nvPr>
            <p:ph/>
          </p:nvPr>
        </p:nvSpPr>
        <p:spPr>
          <a:xfrm>
            <a:off x="770040" y="1825560"/>
            <a:ext cx="9745200" cy="4350960"/>
          </a:xfrm>
          <a:prstGeom prst="rect">
            <a:avLst/>
          </a:prstGeom>
          <a:noFill/>
          <a:ln w="0">
            <a:noFill/>
          </a:ln>
        </p:spPr>
        <p:txBody>
          <a:bodyPr anchor="t">
            <a:normAutofit/>
          </a:bodyPr>
          <a:p>
            <a:pPr>
              <a:lnSpc>
                <a:spcPct val="100000"/>
              </a:lnSpc>
              <a:spcBef>
                <a:spcPts val="1400"/>
              </a:spcBef>
              <a:buNone/>
            </a:pPr>
            <a:r>
              <a:rPr b="0" lang="en-US" sz="2200" spc="-1" strike="noStrike">
                <a:solidFill>
                  <a:srgbClr val="292929"/>
                </a:solidFill>
                <a:latin typeface="Abadi"/>
              </a:rPr>
              <a:t>List the names of boosters which have successfully landed on drone ship and had payload mass greater than 4000 but less than 6000</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solidFill>
                <a:srgbClr val="000000"/>
              </a:solidFill>
              <a:latin typeface="Calibri"/>
            </a:endParaRPr>
          </a:p>
        </p:txBody>
      </p:sp>
      <p:sp>
        <p:nvSpPr>
          <p:cNvPr id="222"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52000"/>
          </a:bodyPr>
          <a:p>
            <a:pPr>
              <a:lnSpc>
                <a:spcPct val="90000"/>
              </a:lnSpc>
              <a:buNone/>
            </a:pPr>
            <a:r>
              <a:rPr b="0" lang="en-US" sz="4000" spc="-1" strike="noStrike">
                <a:solidFill>
                  <a:srgbClr val="0b49cb"/>
                </a:solidFill>
                <a:latin typeface="Abadi"/>
                <a:ea typeface="IBM Plex Mono SemiBold"/>
              </a:rPr>
              <a:t>Successful Drone Ship Landing with Payload between 4000 and 6000</a:t>
            </a:r>
            <a:endParaRPr b="0" lang="pt-BR" sz="4000" spc="-1" strike="noStrike">
              <a:latin typeface="Arial"/>
            </a:endParaRPr>
          </a:p>
        </p:txBody>
      </p:sp>
      <p:sp>
        <p:nvSpPr>
          <p:cNvPr id="3" name="PlaceHolder 2"/>
          <p:cNvSpPr>
            <a:spLocks noGrp="1"/>
          </p:cNvSpPr>
          <p:nvPr>
            <p:ph type="sldNum" idx="2"/>
          </p:nvPr>
        </p:nvSpPr>
        <p:spPr/>
        <p:txBody>
          <a:bodyPr/>
          <a:p>
            <a:fld id="{712BC293-079F-4C58-917C-7A06884B12A0}" type="slidenum">
              <a:t>26</a:t>
            </a:fld>
          </a:p>
        </p:txBody>
      </p:sp>
    </p:spTree>
  </p:cSld>
  <mc:AlternateContent>
    <mc:Choice Requires="p14">
      <p:transition spd="slow" p14:dur="2000"/>
    </mc:Choice>
    <mc:Fallback>
      <p:transition spd="slow"/>
    </mc:Fallback>
  </mc:AlternateContent>
</p:sld>
</file>

<file path=ppt/slides/slide2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3"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Calculate the total number of successful and failure mission outcomes</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solidFill>
                <a:srgbClr val="000000"/>
              </a:solidFill>
              <a:latin typeface="Calibri"/>
            </a:endParaRPr>
          </a:p>
        </p:txBody>
      </p:sp>
      <p:sp>
        <p:nvSpPr>
          <p:cNvPr id="224"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67000"/>
          </a:bodyPr>
          <a:p>
            <a:pPr>
              <a:lnSpc>
                <a:spcPct val="90000"/>
              </a:lnSpc>
              <a:buNone/>
            </a:pPr>
            <a:r>
              <a:rPr b="0" lang="en-US" sz="4000" spc="-1" strike="noStrike">
                <a:solidFill>
                  <a:srgbClr val="0b49cb"/>
                </a:solidFill>
                <a:latin typeface="Abadi"/>
                <a:ea typeface="IBM Plex Mono SemiBold"/>
              </a:rPr>
              <a:t>Total Number of Successful and Failure Mission Outcomes</a:t>
            </a:r>
            <a:endParaRPr b="0" lang="pt-BR" sz="4000" spc="-1" strike="noStrike">
              <a:latin typeface="Arial"/>
            </a:endParaRPr>
          </a:p>
        </p:txBody>
      </p:sp>
      <p:sp>
        <p:nvSpPr>
          <p:cNvPr id="3" name="PlaceHolder 2"/>
          <p:cNvSpPr>
            <a:spLocks noGrp="1"/>
          </p:cNvSpPr>
          <p:nvPr>
            <p:ph type="sldNum" idx="2"/>
          </p:nvPr>
        </p:nvSpPr>
        <p:spPr/>
        <p:txBody>
          <a:bodyPr/>
          <a:p>
            <a:fld id="{DDF478E7-BBE0-4F7E-BBD9-CBC5BA8F9334}" type="slidenum">
              <a:t>27</a:t>
            </a:fld>
          </a:p>
        </p:txBody>
      </p:sp>
    </p:spTree>
  </p:cSld>
  <mc:AlternateContent>
    <mc:Choice Requires="p14">
      <p:transition spd="slow" p14:dur="2000"/>
    </mc:Choice>
    <mc:Fallback>
      <p:transition spd="slow"/>
    </mc:Fallback>
  </mc:AlternateContent>
</p:sld>
</file>

<file path=ppt/slides/slide2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5" name="PlaceHolder 1"/>
          <p:cNvSpPr>
            <a:spLocks noGrp="1"/>
          </p:cNvSpPr>
          <p:nvPr>
            <p:ph/>
          </p:nvPr>
        </p:nvSpPr>
        <p:spPr>
          <a:xfrm>
            <a:off x="770040" y="1825560"/>
            <a:ext cx="974520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List the names of the booster which have carried the maximum payload mass</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Present your query result with a short explanation here</a:t>
            </a:r>
            <a:endParaRPr b="0" lang="en-US" sz="2200" spc="-1" strike="noStrike">
              <a:solidFill>
                <a:srgbClr val="000000"/>
              </a:solidFill>
              <a:latin typeface="Calibri"/>
            </a:endParaRPr>
          </a:p>
        </p:txBody>
      </p:sp>
      <p:sp>
        <p:nvSpPr>
          <p:cNvPr id="226"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Boosters Carried Maximum Payload</a:t>
            </a:r>
            <a:endParaRPr b="0" lang="pt-BR" sz="4000" spc="-1" strike="noStrike">
              <a:latin typeface="Arial"/>
            </a:endParaRPr>
          </a:p>
        </p:txBody>
      </p:sp>
      <p:pic>
        <p:nvPicPr>
          <p:cNvPr id="227" name="" descr=""/>
          <p:cNvPicPr/>
          <p:nvPr/>
        </p:nvPicPr>
        <p:blipFill>
          <a:blip r:embed="rId2"/>
          <a:stretch/>
        </p:blipFill>
        <p:spPr>
          <a:xfrm>
            <a:off x="4860000" y="3600000"/>
            <a:ext cx="1900800" cy="2313720"/>
          </a:xfrm>
          <a:prstGeom prst="rect">
            <a:avLst/>
          </a:prstGeom>
          <a:ln w="0">
            <a:noFill/>
          </a:ln>
        </p:spPr>
      </p:pic>
      <p:sp>
        <p:nvSpPr>
          <p:cNvPr id="3" name="PlaceHolder 2"/>
          <p:cNvSpPr>
            <a:spLocks noGrp="1"/>
          </p:cNvSpPr>
          <p:nvPr>
            <p:ph type="sldNum" idx="2"/>
          </p:nvPr>
        </p:nvSpPr>
        <p:spPr/>
        <p:txBody>
          <a:bodyPr/>
          <a:p>
            <a:fld id="{D02146BA-0ECB-43F3-8F82-57F381F29DE8}" type="slidenum">
              <a:t>28</a:t>
            </a:fld>
          </a:p>
        </p:txBody>
      </p:sp>
    </p:spTree>
  </p:cSld>
  <mc:AlternateContent>
    <mc:Choice Requires="p14">
      <p:transition spd="slow" p14:dur="2000"/>
    </mc:Choice>
    <mc:Fallback>
      <p:transition spd="slow"/>
    </mc:Fallback>
  </mc:AlternateContent>
</p:sld>
</file>

<file path=ppt/slides/slide2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28" name="PlaceHolder 1"/>
          <p:cNvSpPr>
            <a:spLocks noGrp="1"/>
          </p:cNvSpPr>
          <p:nvPr>
            <p:ph/>
          </p:nvPr>
        </p:nvSpPr>
        <p:spPr>
          <a:xfrm>
            <a:off x="770040" y="1825560"/>
            <a:ext cx="9745200" cy="4350960"/>
          </a:xfrm>
          <a:prstGeom prst="rect">
            <a:avLst/>
          </a:prstGeom>
          <a:noFill/>
          <a:ln w="0">
            <a:noFill/>
          </a:ln>
        </p:spPr>
        <p:txBody>
          <a:bodyPr anchor="t">
            <a:normAutofit/>
          </a:bodyPr>
          <a:p>
            <a:pPr>
              <a:lnSpc>
                <a:spcPct val="100000"/>
              </a:lnSpc>
              <a:spcBef>
                <a:spcPts val="1400"/>
              </a:spcBef>
              <a:buNone/>
            </a:pPr>
            <a:r>
              <a:rPr b="0" lang="en-US" sz="2200" spc="-1" strike="noStrike">
                <a:solidFill>
                  <a:srgbClr val="292929"/>
                </a:solidFill>
                <a:latin typeface="Abadi"/>
              </a:rPr>
              <a:t>List the failed landing_outcomes in drone ship, their booster versions, and launch site names for in year 2015</a:t>
            </a:r>
            <a:endParaRPr b="0" lang="en-US" sz="2200" spc="-1" strike="noStrike">
              <a:solidFill>
                <a:srgbClr val="000000"/>
              </a:solidFill>
              <a:latin typeface="Calibri"/>
            </a:endParaRPr>
          </a:p>
        </p:txBody>
      </p:sp>
      <p:sp>
        <p:nvSpPr>
          <p:cNvPr id="22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2015 Launch Records</a:t>
            </a:r>
            <a:endParaRPr b="0" lang="pt-BR" sz="4000" spc="-1" strike="noStrike">
              <a:latin typeface="Arial"/>
            </a:endParaRPr>
          </a:p>
        </p:txBody>
      </p:sp>
      <p:pic>
        <p:nvPicPr>
          <p:cNvPr id="230" name="" descr=""/>
          <p:cNvPicPr/>
          <p:nvPr/>
        </p:nvPicPr>
        <p:blipFill>
          <a:blip r:embed="rId2"/>
          <a:stretch/>
        </p:blipFill>
        <p:spPr>
          <a:xfrm>
            <a:off x="3600000" y="3659040"/>
            <a:ext cx="4860000" cy="1560960"/>
          </a:xfrm>
          <a:prstGeom prst="rect">
            <a:avLst/>
          </a:prstGeom>
          <a:ln w="0">
            <a:noFill/>
          </a:ln>
        </p:spPr>
      </p:pic>
      <p:sp>
        <p:nvSpPr>
          <p:cNvPr id="3" name="PlaceHolder 2"/>
          <p:cNvSpPr>
            <a:spLocks noGrp="1"/>
          </p:cNvSpPr>
          <p:nvPr>
            <p:ph type="sldNum" idx="2"/>
          </p:nvPr>
        </p:nvSpPr>
        <p:spPr/>
        <p:txBody>
          <a:bodyPr/>
          <a:p>
            <a:fld id="{317BC3F0-A80E-4B9E-9497-8A43BDA5CC2A}" type="slidenum">
              <a:t>29</a:t>
            </a:fld>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68" name="Content Placeholder 2"/>
          <p:cNvSpPr/>
          <p:nvPr/>
        </p:nvSpPr>
        <p:spPr>
          <a:xfrm>
            <a:off x="770040" y="1580760"/>
            <a:ext cx="10104480" cy="5211360"/>
          </a:xfrm>
          <a:prstGeom prst="rect">
            <a:avLst/>
          </a:prstGeom>
          <a:noFill/>
          <a:ln w="0">
            <a:noFill/>
          </a:ln>
        </p:spPr>
        <p:style>
          <a:lnRef idx="0"/>
          <a:fillRef idx="0"/>
          <a:effectRef idx="0"/>
          <a:fontRef idx="minor"/>
        </p:style>
        <p:txBody>
          <a:bodyPr anchor="t">
            <a:normAutofit fontScale="27000"/>
          </a:bodyPr>
          <a:p>
            <a:pPr>
              <a:lnSpc>
                <a:spcPct val="120000"/>
              </a:lnSpc>
              <a:spcBef>
                <a:spcPts val="1400"/>
              </a:spcBef>
              <a:buNone/>
              <a:tabLst>
                <a:tab algn="l" pos="0"/>
              </a:tabLst>
            </a:pPr>
            <a:r>
              <a:rPr b="0" lang="en-US" sz="8800" spc="-1" strike="noStrike">
                <a:solidFill>
                  <a:srgbClr val="0b49cb"/>
                </a:solidFill>
                <a:latin typeface="Abadi"/>
              </a:rPr>
              <a:t>Executive Summary</a:t>
            </a:r>
            <a:endParaRPr b="0" lang="pt-BR"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Data collection methodology:</a:t>
            </a:r>
            <a:endParaRPr b="0" lang="pt-BR"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7600" spc="-1" strike="noStrike">
                <a:solidFill>
                  <a:srgbClr val="767171"/>
                </a:solidFill>
                <a:latin typeface="Abadi"/>
              </a:rPr>
              <a:t>Data was collected using SpaceX API and web scraping from Wikipedia</a:t>
            </a:r>
            <a:endParaRPr b="0" lang="pt-BR" sz="76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Perform data wrangling</a:t>
            </a:r>
            <a:endParaRPr b="0" lang="pt-BR"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rPr>
              <a:t>Describe how data was processed</a:t>
            </a:r>
            <a:endParaRPr b="0" lang="pt-BR" sz="76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Perform exploratory data analysis (EDA) using visualization and SQL</a:t>
            </a:r>
            <a:endParaRPr b="0" lang="pt-BR"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Perform interactive visual analytics using Folium and Plotly Dash</a:t>
            </a:r>
            <a:endParaRPr b="0" lang="pt-BR" sz="8800" spc="-1" strike="noStrike">
              <a:latin typeface="Arial"/>
            </a:endParaRPr>
          </a:p>
          <a:p>
            <a:pPr marL="228600" indent="-228600">
              <a:lnSpc>
                <a:spcPct val="120000"/>
              </a:lnSpc>
              <a:spcBef>
                <a:spcPts val="1400"/>
              </a:spcBef>
              <a:buClr>
                <a:srgbClr val="292929"/>
              </a:buClr>
              <a:buFont typeface="Arial"/>
              <a:buChar char="•"/>
              <a:tabLst>
                <a:tab algn="l" pos="0"/>
              </a:tabLst>
            </a:pPr>
            <a:r>
              <a:rPr b="0" lang="en-US" sz="8800" spc="-1" strike="noStrike">
                <a:solidFill>
                  <a:srgbClr val="292929"/>
                </a:solidFill>
                <a:latin typeface="Abadi"/>
              </a:rPr>
              <a:t>Perform predictive analysis using classification models</a:t>
            </a:r>
            <a:endParaRPr b="0" lang="pt-BR" sz="8800" spc="-1" strike="noStrike">
              <a:latin typeface="Arial"/>
            </a:endParaRPr>
          </a:p>
          <a:p>
            <a:pPr lvl="1" marL="685800" indent="-228600">
              <a:lnSpc>
                <a:spcPct val="120000"/>
              </a:lnSpc>
              <a:spcBef>
                <a:spcPts val="1400"/>
              </a:spcBef>
              <a:buClr>
                <a:srgbClr val="767171"/>
              </a:buClr>
              <a:buFont typeface="Arial"/>
              <a:buChar char="•"/>
              <a:tabLst>
                <a:tab algn="l" pos="0"/>
              </a:tabLst>
            </a:pPr>
            <a:r>
              <a:rPr b="0" lang="en-US" sz="7600" spc="-1" strike="noStrike">
                <a:solidFill>
                  <a:srgbClr val="767171"/>
                </a:solidFill>
                <a:latin typeface="Abadi"/>
              </a:rPr>
              <a:t>How to build, tune, evaluate classification models</a:t>
            </a:r>
            <a:endParaRPr b="0" lang="pt-BR" sz="7600" spc="-1" strike="noStrike">
              <a:latin typeface="Arial"/>
            </a:endParaRPr>
          </a:p>
          <a:p>
            <a:pPr>
              <a:lnSpc>
                <a:spcPct val="120000"/>
              </a:lnSpc>
              <a:spcBef>
                <a:spcPts val="1400"/>
              </a:spcBef>
              <a:buNone/>
              <a:tabLst>
                <a:tab algn="l" pos="0"/>
              </a:tabLst>
            </a:pPr>
            <a:endParaRPr b="0" lang="pt-BR" sz="8800" spc="-1" strike="noStrike">
              <a:latin typeface="Arial"/>
            </a:endParaRPr>
          </a:p>
          <a:p>
            <a:pPr>
              <a:lnSpc>
                <a:spcPct val="100000"/>
              </a:lnSpc>
              <a:spcBef>
                <a:spcPts val="1400"/>
              </a:spcBef>
              <a:buNone/>
              <a:tabLst>
                <a:tab algn="l" pos="0"/>
              </a:tabLst>
            </a:pPr>
            <a:endParaRPr b="0" lang="pt-BR" sz="2200" spc="-1" strike="noStrike">
              <a:latin typeface="Arial"/>
            </a:endParaRPr>
          </a:p>
          <a:p>
            <a:pPr>
              <a:lnSpc>
                <a:spcPct val="100000"/>
              </a:lnSpc>
              <a:spcBef>
                <a:spcPts val="1400"/>
              </a:spcBef>
              <a:buNone/>
              <a:tabLst>
                <a:tab algn="l" pos="0"/>
              </a:tabLst>
            </a:pPr>
            <a:endParaRPr b="0" lang="pt-BR" sz="2200" spc="-1" strike="noStrike">
              <a:latin typeface="Arial"/>
            </a:endParaRPr>
          </a:p>
          <a:p>
            <a:pPr>
              <a:lnSpc>
                <a:spcPct val="100000"/>
              </a:lnSpc>
              <a:spcBef>
                <a:spcPts val="1400"/>
              </a:spcBef>
              <a:buNone/>
              <a:tabLst>
                <a:tab algn="l" pos="0"/>
              </a:tabLst>
            </a:pPr>
            <a:endParaRPr b="0" lang="pt-BR" sz="2200" spc="-1" strike="noStrike">
              <a:latin typeface="Arial"/>
            </a:endParaRPr>
          </a:p>
          <a:p>
            <a:pPr>
              <a:lnSpc>
                <a:spcPct val="100000"/>
              </a:lnSpc>
              <a:spcBef>
                <a:spcPts val="1400"/>
              </a:spcBef>
              <a:buNone/>
              <a:tabLst>
                <a:tab algn="l" pos="0"/>
              </a:tabLst>
            </a:pPr>
            <a:endParaRPr b="0" lang="pt-BR" sz="2200" spc="-1" strike="noStrike">
              <a:latin typeface="Arial"/>
            </a:endParaRPr>
          </a:p>
        </p:txBody>
      </p:sp>
      <p:sp>
        <p:nvSpPr>
          <p:cNvPr id="169"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Methodology</a:t>
            </a:r>
            <a:endParaRPr b="0" lang="pt-BR" sz="4000" spc="-1" strike="noStrike">
              <a:latin typeface="Arial"/>
            </a:endParaRPr>
          </a:p>
        </p:txBody>
      </p:sp>
      <p:sp>
        <p:nvSpPr>
          <p:cNvPr id="2" name="PlaceHolder 1"/>
          <p:cNvSpPr>
            <a:spLocks noGrp="1"/>
          </p:cNvSpPr>
          <p:nvPr>
            <p:ph type="sldNum" idx="2"/>
          </p:nvPr>
        </p:nvSpPr>
        <p:spPr/>
        <p:txBody>
          <a:bodyPr/>
          <a:p>
            <a:fld id="{1819F78F-D058-4453-AF33-1B484357619E}" type="slidenum">
              <a:t>3</a:t>
            </a:fld>
          </a:p>
        </p:txBody>
      </p:sp>
    </p:spTree>
  </p:cSld>
  <mc:AlternateContent>
    <mc:Choice Requires="p14">
      <p:transition spd="slow" p14:dur="2000"/>
    </mc:Choice>
    <mc:Fallback>
      <p:transition spd="slow"/>
    </mc:Fallback>
  </mc:AlternateContent>
</p:sld>
</file>

<file path=ppt/slides/slide3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1" name="PlaceHolder 1"/>
          <p:cNvSpPr>
            <a:spLocks noGrp="1"/>
          </p:cNvSpPr>
          <p:nvPr>
            <p:ph/>
          </p:nvPr>
        </p:nvSpPr>
        <p:spPr>
          <a:xfrm>
            <a:off x="770040" y="1800000"/>
            <a:ext cx="9745200" cy="4350960"/>
          </a:xfrm>
          <a:prstGeom prst="rect">
            <a:avLst/>
          </a:prstGeom>
          <a:noFill/>
          <a:ln w="0">
            <a:noFill/>
          </a:ln>
        </p:spPr>
        <p:txBody>
          <a:bodyPr anchor="t">
            <a:noAutofit/>
          </a:bodyPr>
          <a:p>
            <a:pPr>
              <a:lnSpc>
                <a:spcPct val="100000"/>
              </a:lnSpc>
              <a:spcBef>
                <a:spcPts val="1400"/>
              </a:spcBef>
              <a:buNone/>
            </a:pPr>
            <a:r>
              <a:rPr b="0" lang="en-US" sz="2200" spc="-1" strike="noStrike">
                <a:solidFill>
                  <a:srgbClr val="292929"/>
                </a:solidFill>
                <a:latin typeface="Abadi"/>
              </a:rPr>
              <a:t>Rank the count of landing outcomes (such as Failure (drone ship) or Success (ground pad)) between the date 2010-06-04 and 2017-03-20, in descending order</a:t>
            </a:r>
            <a:endParaRPr b="0" lang="en-US" sz="2200" spc="-1" strike="noStrike">
              <a:solidFill>
                <a:srgbClr val="000000"/>
              </a:solidFill>
              <a:latin typeface="Calibri"/>
            </a:endParaRPr>
          </a:p>
        </p:txBody>
      </p:sp>
      <p:sp>
        <p:nvSpPr>
          <p:cNvPr id="232"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65000"/>
          </a:bodyPr>
          <a:p>
            <a:pPr>
              <a:lnSpc>
                <a:spcPct val="90000"/>
              </a:lnSpc>
              <a:buNone/>
            </a:pPr>
            <a:r>
              <a:rPr b="0" lang="en-US" sz="4000" spc="-1" strike="noStrike">
                <a:solidFill>
                  <a:srgbClr val="0b49cb"/>
                </a:solidFill>
                <a:latin typeface="Abadi"/>
                <a:ea typeface="IBM Plex Mono SemiBold"/>
              </a:rPr>
              <a:t>Rank Landing Outcomes Between 2010-06-04 and 2017-03-20</a:t>
            </a:r>
            <a:endParaRPr b="0" lang="pt-BR" sz="4000" spc="-1" strike="noStrike">
              <a:latin typeface="Arial"/>
            </a:endParaRPr>
          </a:p>
        </p:txBody>
      </p:sp>
      <p:pic>
        <p:nvPicPr>
          <p:cNvPr id="233" name="" descr=""/>
          <p:cNvPicPr/>
          <p:nvPr/>
        </p:nvPicPr>
        <p:blipFill>
          <a:blip r:embed="rId2"/>
          <a:stretch/>
        </p:blipFill>
        <p:spPr>
          <a:xfrm>
            <a:off x="5400000" y="2959200"/>
            <a:ext cx="2558160" cy="3663000"/>
          </a:xfrm>
          <a:prstGeom prst="rect">
            <a:avLst/>
          </a:prstGeom>
          <a:ln w="0">
            <a:noFill/>
          </a:ln>
        </p:spPr>
      </p:pic>
      <p:sp>
        <p:nvSpPr>
          <p:cNvPr id="3" name="PlaceHolder 2"/>
          <p:cNvSpPr>
            <a:spLocks noGrp="1"/>
          </p:cNvSpPr>
          <p:nvPr>
            <p:ph type="sldNum" idx="2"/>
          </p:nvPr>
        </p:nvSpPr>
        <p:spPr/>
        <p:txBody>
          <a:bodyPr/>
          <a:p>
            <a:fld id="{2EBB048F-0DCF-4AEB-95D8-2D7A87C3D282}" type="slidenum">
              <a:t>30</a:t>
            </a:fld>
          </a:p>
        </p:txBody>
      </p:sp>
    </p:spTree>
  </p:cSld>
  <mc:AlternateContent>
    <mc:Choice Requires="p14">
      <p:transition spd="slow" p14:dur="2000"/>
    </mc:Choice>
    <mc:Fallback>
      <p:transition spd="slow"/>
    </mc:Fallback>
  </mc:AlternateContent>
</p:sld>
</file>

<file path=ppt/slides/slide3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4" name="TextBox 6"/>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rPr>
              <a:t>Section 3</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3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5"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&lt;Folium Map Screenshot 1&gt;</a:t>
            </a:r>
            <a:endParaRPr b="0" lang="pt-BR" sz="4000" spc="-1" strike="noStrike">
              <a:latin typeface="Arial"/>
            </a:endParaRPr>
          </a:p>
        </p:txBody>
      </p:sp>
      <p:pic>
        <p:nvPicPr>
          <p:cNvPr id="236" name="" descr=""/>
          <p:cNvPicPr/>
          <p:nvPr/>
        </p:nvPicPr>
        <p:blipFill>
          <a:blip r:embed="rId2"/>
          <a:stretch/>
        </p:blipFill>
        <p:spPr>
          <a:xfrm>
            <a:off x="1981080" y="1943280"/>
            <a:ext cx="7912080" cy="4749840"/>
          </a:xfrm>
          <a:prstGeom prst="rect">
            <a:avLst/>
          </a:prstGeom>
          <a:ln w="0">
            <a:noFill/>
          </a:ln>
        </p:spPr>
      </p:pic>
      <p:sp>
        <p:nvSpPr>
          <p:cNvPr id="2" name="PlaceHolder 1"/>
          <p:cNvSpPr>
            <a:spLocks noGrp="1"/>
          </p:cNvSpPr>
          <p:nvPr>
            <p:ph type="sldNum" idx="2"/>
          </p:nvPr>
        </p:nvSpPr>
        <p:spPr/>
        <p:txBody>
          <a:bodyPr/>
          <a:p>
            <a:fld id="{D6118204-3570-42E1-A78C-C0F33444ECA8}" type="slidenum">
              <a:t>32</a:t>
            </a:fld>
          </a:p>
        </p:txBody>
      </p:sp>
    </p:spTree>
  </p:cSld>
  <mc:AlternateContent>
    <mc:Choice Requires="p14">
      <p:transition spd="slow" p14:dur="2000"/>
    </mc:Choice>
    <mc:Fallback>
      <p:transition spd="slow"/>
    </mc:Fallback>
  </mc:AlternateContent>
</p:sld>
</file>

<file path=ppt/slides/slide3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7"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&lt;Folium Map Screenshot 2&gt;</a:t>
            </a:r>
            <a:endParaRPr b="0" lang="pt-BR" sz="4000" spc="-1" strike="noStrike">
              <a:latin typeface="Arial"/>
            </a:endParaRPr>
          </a:p>
        </p:txBody>
      </p:sp>
      <p:pic>
        <p:nvPicPr>
          <p:cNvPr id="238" name="" descr=""/>
          <p:cNvPicPr/>
          <p:nvPr/>
        </p:nvPicPr>
        <p:blipFill>
          <a:blip r:embed="rId2"/>
          <a:stretch/>
        </p:blipFill>
        <p:spPr>
          <a:xfrm>
            <a:off x="2768760" y="1867320"/>
            <a:ext cx="6006960" cy="4978440"/>
          </a:xfrm>
          <a:prstGeom prst="rect">
            <a:avLst/>
          </a:prstGeom>
          <a:ln w="0">
            <a:noFill/>
          </a:ln>
        </p:spPr>
      </p:pic>
      <p:sp>
        <p:nvSpPr>
          <p:cNvPr id="2" name="PlaceHolder 1"/>
          <p:cNvSpPr>
            <a:spLocks noGrp="1"/>
          </p:cNvSpPr>
          <p:nvPr>
            <p:ph type="sldNum" idx="2"/>
          </p:nvPr>
        </p:nvSpPr>
        <p:spPr/>
        <p:txBody>
          <a:bodyPr/>
          <a:p>
            <a:fld id="{2FEA53F7-E8B1-4BF1-BE52-B1A3A68A5158}" type="slidenum">
              <a:t>33</a:t>
            </a:fld>
          </a:p>
        </p:txBody>
      </p:sp>
    </p:spTree>
  </p:cSld>
  <mc:AlternateContent>
    <mc:Choice Requires="p14">
      <p:transition spd="slow" p14:dur="2000"/>
    </mc:Choice>
    <mc:Fallback>
      <p:transition spd="slow"/>
    </mc:Fallback>
  </mc:AlternateContent>
</p:sld>
</file>

<file path=ppt/slides/slide3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39" name="PlaceHolder 1"/>
          <p:cNvSpPr>
            <a:spLocks noGrp="1"/>
          </p:cNvSpPr>
          <p:nvPr>
            <p:ph/>
          </p:nvPr>
        </p:nvSpPr>
        <p:spPr>
          <a:xfrm>
            <a:off x="770040" y="1690560"/>
            <a:ext cx="8597520" cy="4314600"/>
          </a:xfrm>
          <a:prstGeom prst="rect">
            <a:avLst/>
          </a:prstGeom>
          <a:noFill/>
          <a:ln w="0">
            <a:noFill/>
          </a:ln>
        </p:spPr>
        <p:txBody>
          <a:bodyPr anchor="t">
            <a:normAutofit/>
          </a:bodyPr>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p:txBody>
      </p:sp>
      <p:sp>
        <p:nvSpPr>
          <p:cNvPr id="24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&lt;Folium Map Screenshot 3&gt;</a:t>
            </a:r>
            <a:endParaRPr b="0" lang="pt-BR" sz="4000" spc="-1" strike="noStrike">
              <a:latin typeface="Arial"/>
            </a:endParaRPr>
          </a:p>
        </p:txBody>
      </p:sp>
      <p:pic>
        <p:nvPicPr>
          <p:cNvPr id="241" name="" descr=""/>
          <p:cNvPicPr/>
          <p:nvPr/>
        </p:nvPicPr>
        <p:blipFill>
          <a:blip r:embed="rId2"/>
          <a:stretch/>
        </p:blipFill>
        <p:spPr>
          <a:xfrm>
            <a:off x="4496040" y="1284480"/>
            <a:ext cx="3783960" cy="5281560"/>
          </a:xfrm>
          <a:prstGeom prst="rect">
            <a:avLst/>
          </a:prstGeom>
          <a:ln w="0">
            <a:noFill/>
          </a:ln>
        </p:spPr>
      </p:pic>
      <p:sp>
        <p:nvSpPr>
          <p:cNvPr id="3" name="PlaceHolder 2"/>
          <p:cNvSpPr>
            <a:spLocks noGrp="1"/>
          </p:cNvSpPr>
          <p:nvPr>
            <p:ph type="sldNum" idx="2"/>
          </p:nvPr>
        </p:nvSpPr>
        <p:spPr/>
        <p:txBody>
          <a:bodyPr/>
          <a:p>
            <a:fld id="{6B6909B9-9C6E-45E6-BFE8-15E148BDB0C8}" type="slidenum">
              <a:t>34</a:t>
            </a:fld>
          </a:p>
        </p:txBody>
      </p:sp>
    </p:spTree>
  </p:cSld>
  <mc:AlternateContent>
    <mc:Choice Requires="p14">
      <p:transition spd="slow" p14:dur="2000"/>
    </mc:Choice>
    <mc:Fallback>
      <p:transition spd="slow"/>
    </mc:Fallback>
  </mc:AlternateContent>
</p:sld>
</file>

<file path=ppt/slides/slide3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2"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rPr>
              <a:t>Section 4</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3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43" name="PlaceHolder 1"/>
          <p:cNvSpPr>
            <a:spLocks noGrp="1"/>
          </p:cNvSpPr>
          <p:nvPr>
            <p:ph/>
          </p:nvPr>
        </p:nvSpPr>
        <p:spPr>
          <a:xfrm>
            <a:off x="3753360" y="1433880"/>
            <a:ext cx="4228920" cy="548640"/>
          </a:xfrm>
          <a:prstGeom prst="rect">
            <a:avLst/>
          </a:prstGeom>
          <a:noFill/>
          <a:ln w="0">
            <a:noFill/>
          </a:ln>
        </p:spPr>
        <p:txBody>
          <a:bodyPr anchor="t">
            <a:normAutofit fontScale="82000"/>
          </a:bodyPr>
          <a:p>
            <a:pPr>
              <a:lnSpc>
                <a:spcPct val="100000"/>
              </a:lnSpc>
              <a:spcBef>
                <a:spcPts val="1400"/>
              </a:spcBef>
              <a:buNone/>
              <a:tabLst>
                <a:tab algn="l" pos="0"/>
              </a:tabLst>
            </a:pPr>
            <a:r>
              <a:rPr b="0" lang="en-US" sz="2200" spc="-1" strike="noStrike">
                <a:solidFill>
                  <a:srgbClr val="292929"/>
                </a:solidFill>
                <a:latin typeface="Abadi"/>
              </a:rPr>
              <a:t>Launch success count for all sites</a:t>
            </a:r>
            <a:endParaRPr b="0" lang="en-US" sz="2200" spc="-1" strike="noStrike">
              <a:solidFill>
                <a:srgbClr val="000000"/>
              </a:solidFill>
              <a:latin typeface="Calibri"/>
            </a:endParaRPr>
          </a:p>
        </p:txBody>
      </p:sp>
      <p:sp>
        <p:nvSpPr>
          <p:cNvPr id="244" name="Title 3"/>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&lt;Dashboard Screenshot 1&gt;</a:t>
            </a:r>
            <a:endParaRPr b="0" lang="pt-BR" sz="4000" spc="-1" strike="noStrike">
              <a:latin typeface="Arial"/>
            </a:endParaRPr>
          </a:p>
        </p:txBody>
      </p:sp>
      <p:graphicFrame>
        <p:nvGraphicFramePr>
          <p:cNvPr id="245" name=""/>
          <p:cNvGraphicFramePr/>
          <p:nvPr/>
        </p:nvGraphicFramePr>
        <p:xfrm>
          <a:off x="4182120" y="2329200"/>
          <a:ext cx="3371400" cy="2990520"/>
        </p:xfrm>
        <a:graphic>
          <a:graphicData uri="http://schemas.openxmlformats.org/presentationml/2006/ole">
            <p:oleObj r:id="rId2" spid="">
              <p:embed/>
              <p:pic>
                <p:nvPicPr>
                  <p:cNvPr id="246" name="" descr=""/>
                  <p:cNvPicPr/>
                  <p:nvPr/>
                </p:nvPicPr>
                <p:blipFill>
                  <a:blip r:embed="rId3"/>
                  <a:stretch/>
                </p:blipFill>
                <p:spPr>
                  <a:xfrm>
                    <a:off x="4182120" y="2329200"/>
                    <a:ext cx="3371400" cy="2990520"/>
                  </a:xfrm>
                  <a:prstGeom prst="rect">
                    <a:avLst/>
                  </a:prstGeom>
                  <a:ln w="0">
                    <a:noFill/>
                  </a:ln>
                </p:spPr>
              </p:pic>
            </p:oleObj>
          </a:graphicData>
        </a:graphic>
      </p:graphicFrame>
      <p:graphicFrame>
        <p:nvGraphicFramePr>
          <p:cNvPr id="247" name=""/>
          <p:cNvGraphicFramePr/>
          <p:nvPr/>
        </p:nvGraphicFramePr>
        <p:xfrm>
          <a:off x="8168400" y="3208680"/>
          <a:ext cx="1304640" cy="942480"/>
        </p:xfrm>
        <a:graphic>
          <a:graphicData uri="http://schemas.openxmlformats.org/presentationml/2006/ole">
            <p:oleObj r:id="rId4" spid="">
              <p:embed/>
              <p:pic>
                <p:nvPicPr>
                  <p:cNvPr id="248" name="" descr=""/>
                  <p:cNvPicPr/>
                  <p:nvPr/>
                </p:nvPicPr>
                <p:blipFill>
                  <a:blip r:embed="rId5"/>
                  <a:stretch/>
                </p:blipFill>
                <p:spPr>
                  <a:xfrm>
                    <a:off x="8168400" y="3208680"/>
                    <a:ext cx="1304640" cy="942480"/>
                  </a:xfrm>
                  <a:prstGeom prst="rect">
                    <a:avLst/>
                  </a:prstGeom>
                  <a:ln w="0">
                    <a:noFill/>
                  </a:ln>
                </p:spPr>
              </p:pic>
            </p:oleObj>
          </a:graphicData>
        </a:graphic>
      </p:graphicFrame>
      <p:pic>
        <p:nvPicPr>
          <p:cNvPr id="249" name="" descr=""/>
          <p:cNvPicPr/>
          <p:nvPr/>
        </p:nvPicPr>
        <p:blipFill>
          <a:blip r:embed="rId6"/>
          <a:stretch/>
        </p:blipFill>
        <p:spPr>
          <a:xfrm>
            <a:off x="4178160" y="2324160"/>
            <a:ext cx="3365640" cy="2984400"/>
          </a:xfrm>
          <a:prstGeom prst="rect">
            <a:avLst/>
          </a:prstGeom>
          <a:ln w="0">
            <a:noFill/>
          </a:ln>
        </p:spPr>
      </p:pic>
      <p:pic>
        <p:nvPicPr>
          <p:cNvPr id="250" name="" descr=""/>
          <p:cNvPicPr/>
          <p:nvPr/>
        </p:nvPicPr>
        <p:blipFill>
          <a:blip r:embed="rId7"/>
          <a:stretch/>
        </p:blipFill>
        <p:spPr>
          <a:xfrm>
            <a:off x="8166240" y="3200400"/>
            <a:ext cx="1295280" cy="939960"/>
          </a:xfrm>
          <a:prstGeom prst="rect">
            <a:avLst/>
          </a:prstGeom>
          <a:ln w="0">
            <a:noFill/>
          </a:ln>
        </p:spPr>
      </p:pic>
      <p:sp>
        <p:nvSpPr>
          <p:cNvPr id="3" name="PlaceHolder 2"/>
          <p:cNvSpPr>
            <a:spLocks noGrp="1"/>
          </p:cNvSpPr>
          <p:nvPr>
            <p:ph type="sldNum" idx="2"/>
          </p:nvPr>
        </p:nvSpPr>
        <p:spPr/>
        <p:txBody>
          <a:bodyPr/>
          <a:p>
            <a:fld id="{1785FD28-021D-4CAA-BAF1-224F1303D9D8}" type="slidenum">
              <a:t>36</a:t>
            </a:fld>
          </a:p>
        </p:txBody>
      </p:sp>
    </p:spTree>
  </p:cSld>
  <mc:AlternateContent>
    <mc:Choice Requires="p14">
      <p:transition spd="slow" p14:dur="2000"/>
    </mc:Choice>
    <mc:Fallback>
      <p:transition spd="slow"/>
    </mc:Fallback>
  </mc:AlternateContent>
</p:sld>
</file>

<file path=ppt/slides/slide3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1" name="PlaceHolder 1"/>
          <p:cNvSpPr>
            <a:spLocks noGrp="1"/>
          </p:cNvSpPr>
          <p:nvPr>
            <p:ph/>
          </p:nvPr>
        </p:nvSpPr>
        <p:spPr>
          <a:xfrm>
            <a:off x="1897560" y="1787400"/>
            <a:ext cx="7475400" cy="548640"/>
          </a:xfrm>
          <a:prstGeom prst="rect">
            <a:avLst/>
          </a:prstGeom>
          <a:noFill/>
          <a:ln w="0">
            <a:noFill/>
          </a:ln>
        </p:spPr>
        <p:txBody>
          <a:bodyPr anchor="t">
            <a:normAutofit fontScale="82000"/>
          </a:bodyPr>
          <a:p>
            <a:pPr>
              <a:lnSpc>
                <a:spcPct val="100000"/>
              </a:lnSpc>
              <a:spcBef>
                <a:spcPts val="1400"/>
              </a:spcBef>
              <a:buNone/>
              <a:tabLst>
                <a:tab algn="l" pos="0"/>
              </a:tabLst>
            </a:pPr>
            <a:r>
              <a:rPr b="0" lang="en-US" sz="2200" spc="-1" strike="noStrike">
                <a:solidFill>
                  <a:srgbClr val="292929"/>
                </a:solidFill>
                <a:latin typeface="Abadi"/>
              </a:rPr>
              <a:t>Pie chart for the launch site with highest launch success ratio</a:t>
            </a:r>
            <a:endParaRPr b="0" lang="en-US" sz="2200" spc="-1" strike="noStrike">
              <a:solidFill>
                <a:srgbClr val="000000"/>
              </a:solidFill>
              <a:latin typeface="Calibri"/>
            </a:endParaRPr>
          </a:p>
          <a:p>
            <a:pPr>
              <a:lnSpc>
                <a:spcPct val="100000"/>
              </a:lnSpc>
              <a:spcBef>
                <a:spcPts val="1400"/>
              </a:spcBef>
              <a:buNone/>
              <a:tabLst>
                <a:tab algn="l" pos="0"/>
              </a:tabLst>
            </a:pPr>
            <a:endParaRPr b="0" lang="en-US" sz="2200" spc="-1" strike="noStrike">
              <a:solidFill>
                <a:srgbClr val="000000"/>
              </a:solidFill>
              <a:latin typeface="Calibri"/>
            </a:endParaRPr>
          </a:p>
          <a:p>
            <a:pPr>
              <a:lnSpc>
                <a:spcPct val="100000"/>
              </a:lnSpc>
              <a:spcBef>
                <a:spcPts val="1400"/>
              </a:spcBef>
              <a:buNone/>
              <a:tabLst>
                <a:tab algn="l" pos="0"/>
              </a:tabLst>
            </a:pPr>
            <a:endParaRPr b="0" lang="en-US" sz="1800" spc="-1" strike="noStrike">
              <a:solidFill>
                <a:srgbClr val="000000"/>
              </a:solidFill>
              <a:latin typeface="Calibri"/>
            </a:endParaRPr>
          </a:p>
        </p:txBody>
      </p:sp>
      <p:sp>
        <p:nvSpPr>
          <p:cNvPr id="252" name="Title 2"/>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&lt;Dashboard Screenshot 2&gt;</a:t>
            </a:r>
            <a:endParaRPr b="0" lang="pt-BR" sz="4000" spc="-1" strike="noStrike">
              <a:latin typeface="Arial"/>
            </a:endParaRPr>
          </a:p>
        </p:txBody>
      </p:sp>
      <p:graphicFrame>
        <p:nvGraphicFramePr>
          <p:cNvPr id="253" name=""/>
          <p:cNvGraphicFramePr/>
          <p:nvPr/>
        </p:nvGraphicFramePr>
        <p:xfrm>
          <a:off x="3980880" y="2600640"/>
          <a:ext cx="3447720" cy="3057120"/>
        </p:xfrm>
        <a:graphic>
          <a:graphicData uri="http://schemas.openxmlformats.org/presentationml/2006/ole">
            <p:oleObj r:id="rId2" spid="">
              <p:embed/>
              <p:pic>
                <p:nvPicPr>
                  <p:cNvPr id="254" name="" descr=""/>
                  <p:cNvPicPr/>
                  <p:nvPr/>
                </p:nvPicPr>
                <p:blipFill>
                  <a:blip r:embed="rId3"/>
                  <a:stretch/>
                </p:blipFill>
                <p:spPr>
                  <a:xfrm>
                    <a:off x="3980880" y="2600640"/>
                    <a:ext cx="3447720" cy="3057120"/>
                  </a:xfrm>
                  <a:prstGeom prst="rect">
                    <a:avLst/>
                  </a:prstGeom>
                  <a:ln w="0">
                    <a:noFill/>
                  </a:ln>
                </p:spPr>
              </p:pic>
            </p:oleObj>
          </a:graphicData>
        </a:graphic>
      </p:graphicFrame>
      <p:graphicFrame>
        <p:nvGraphicFramePr>
          <p:cNvPr id="255" name=""/>
          <p:cNvGraphicFramePr/>
          <p:nvPr/>
        </p:nvGraphicFramePr>
        <p:xfrm>
          <a:off x="8105040" y="3062160"/>
          <a:ext cx="609120" cy="732960"/>
        </p:xfrm>
        <a:graphic>
          <a:graphicData uri="http://schemas.openxmlformats.org/presentationml/2006/ole">
            <p:oleObj r:id="rId4" spid="">
              <p:embed/>
              <p:pic>
                <p:nvPicPr>
                  <p:cNvPr id="256" name="" descr=""/>
                  <p:cNvPicPr/>
                  <p:nvPr/>
                </p:nvPicPr>
                <p:blipFill>
                  <a:blip r:embed="rId5"/>
                  <a:stretch/>
                </p:blipFill>
                <p:spPr>
                  <a:xfrm>
                    <a:off x="8105040" y="3062160"/>
                    <a:ext cx="609120" cy="732960"/>
                  </a:xfrm>
                  <a:prstGeom prst="rect">
                    <a:avLst/>
                  </a:prstGeom>
                  <a:ln w="0">
                    <a:noFill/>
                  </a:ln>
                </p:spPr>
              </p:pic>
            </p:oleObj>
          </a:graphicData>
        </a:graphic>
      </p:graphicFrame>
      <p:pic>
        <p:nvPicPr>
          <p:cNvPr id="257" name="" descr=""/>
          <p:cNvPicPr/>
          <p:nvPr/>
        </p:nvPicPr>
        <p:blipFill>
          <a:blip r:embed="rId6"/>
          <a:stretch/>
        </p:blipFill>
        <p:spPr>
          <a:xfrm>
            <a:off x="3975120" y="2590920"/>
            <a:ext cx="3441600" cy="3048120"/>
          </a:xfrm>
          <a:prstGeom prst="rect">
            <a:avLst/>
          </a:prstGeom>
          <a:ln w="0">
            <a:noFill/>
          </a:ln>
        </p:spPr>
      </p:pic>
      <p:pic>
        <p:nvPicPr>
          <p:cNvPr id="258" name="" descr=""/>
          <p:cNvPicPr/>
          <p:nvPr/>
        </p:nvPicPr>
        <p:blipFill>
          <a:blip r:embed="rId7"/>
          <a:stretch/>
        </p:blipFill>
        <p:spPr>
          <a:xfrm>
            <a:off x="8102520" y="3060720"/>
            <a:ext cx="609480" cy="723960"/>
          </a:xfrm>
          <a:prstGeom prst="rect">
            <a:avLst/>
          </a:prstGeom>
          <a:ln w="0">
            <a:noFill/>
          </a:ln>
        </p:spPr>
      </p:pic>
      <p:sp>
        <p:nvSpPr>
          <p:cNvPr id="3" name="PlaceHolder 2"/>
          <p:cNvSpPr>
            <a:spLocks noGrp="1"/>
          </p:cNvSpPr>
          <p:nvPr>
            <p:ph type="sldNum" idx="2"/>
          </p:nvPr>
        </p:nvSpPr>
        <p:spPr/>
        <p:txBody>
          <a:bodyPr/>
          <a:p>
            <a:fld id="{44CB4F2C-1A1C-4849-9733-36DD8732774D}" type="slidenum">
              <a:t>37</a:t>
            </a:fld>
          </a:p>
        </p:txBody>
      </p:sp>
    </p:spTree>
  </p:cSld>
  <mc:AlternateContent>
    <mc:Choice Requires="p14">
      <p:transition spd="slow" p14:dur="2000"/>
    </mc:Choice>
    <mc:Fallback>
      <p:transition spd="slow"/>
    </mc:Fallback>
  </mc:AlternateContent>
</p:sld>
</file>

<file path=ppt/slides/slide3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59" name="PlaceHolder 1"/>
          <p:cNvSpPr>
            <a:spLocks noGrp="1"/>
          </p:cNvSpPr>
          <p:nvPr>
            <p:ph/>
          </p:nvPr>
        </p:nvSpPr>
        <p:spPr>
          <a:xfrm>
            <a:off x="4176360" y="1567080"/>
            <a:ext cx="3702240" cy="412560"/>
          </a:xfrm>
          <a:prstGeom prst="rect">
            <a:avLst/>
          </a:prstGeom>
          <a:noFill/>
          <a:ln w="0">
            <a:noFill/>
          </a:ln>
        </p:spPr>
        <p:txBody>
          <a:bodyPr anchor="t">
            <a:normAutofit fontScale="87000"/>
          </a:bodyPr>
          <a:p>
            <a:pPr>
              <a:lnSpc>
                <a:spcPct val="100000"/>
              </a:lnSpc>
              <a:spcBef>
                <a:spcPts val="1400"/>
              </a:spcBef>
              <a:buNone/>
              <a:tabLst>
                <a:tab algn="l" pos="0"/>
              </a:tabLst>
            </a:pPr>
            <a:r>
              <a:rPr b="0" lang="en-US" sz="2200" spc="-1" strike="noStrike">
                <a:solidFill>
                  <a:srgbClr val="292929"/>
                </a:solidFill>
                <a:latin typeface="Abadi"/>
              </a:rPr>
              <a:t>Payload vs. Launch Outcome</a:t>
            </a:r>
            <a:endParaRPr b="0" lang="en-US" sz="2200" spc="-1" strike="noStrike">
              <a:solidFill>
                <a:srgbClr val="000000"/>
              </a:solidFill>
              <a:latin typeface="Calibri"/>
            </a:endParaRPr>
          </a:p>
        </p:txBody>
      </p:sp>
      <p:sp>
        <p:nvSpPr>
          <p:cNvPr id="260" name="Title 5"/>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&lt;Dashboard Screenshot 3&gt;</a:t>
            </a:r>
            <a:endParaRPr b="0" lang="pt-BR" sz="4000" spc="-1" strike="noStrike">
              <a:latin typeface="Arial"/>
            </a:endParaRPr>
          </a:p>
        </p:txBody>
      </p:sp>
      <p:graphicFrame>
        <p:nvGraphicFramePr>
          <p:cNvPr id="261" name=""/>
          <p:cNvGraphicFramePr/>
          <p:nvPr/>
        </p:nvGraphicFramePr>
        <p:xfrm>
          <a:off x="554400" y="2278080"/>
          <a:ext cx="11082600" cy="3138480"/>
        </p:xfrm>
        <a:graphic>
          <a:graphicData uri="http://schemas.openxmlformats.org/presentationml/2006/ole">
            <p:oleObj r:id="rId2" spid="">
              <p:embed/>
              <p:pic>
                <p:nvPicPr>
                  <p:cNvPr id="262" name="" descr=""/>
                  <p:cNvPicPr/>
                  <p:nvPr/>
                </p:nvPicPr>
                <p:blipFill>
                  <a:blip r:embed="rId3"/>
                  <a:stretch/>
                </p:blipFill>
                <p:spPr>
                  <a:xfrm>
                    <a:off x="554400" y="2278080"/>
                    <a:ext cx="11082600" cy="3138480"/>
                  </a:xfrm>
                  <a:prstGeom prst="rect">
                    <a:avLst/>
                  </a:prstGeom>
                  <a:ln w="0">
                    <a:noFill/>
                  </a:ln>
                </p:spPr>
              </p:pic>
            </p:oleObj>
          </a:graphicData>
        </a:graphic>
      </p:graphicFrame>
      <p:pic>
        <p:nvPicPr>
          <p:cNvPr id="263" name="" descr=""/>
          <p:cNvPicPr/>
          <p:nvPr/>
        </p:nvPicPr>
        <p:blipFill>
          <a:blip r:embed="rId4"/>
          <a:stretch/>
        </p:blipFill>
        <p:spPr>
          <a:xfrm>
            <a:off x="546120" y="2273400"/>
            <a:ext cx="11074320" cy="3137040"/>
          </a:xfrm>
          <a:prstGeom prst="rect">
            <a:avLst/>
          </a:prstGeom>
          <a:ln w="0">
            <a:noFill/>
          </a:ln>
        </p:spPr>
      </p:pic>
      <p:sp>
        <p:nvSpPr>
          <p:cNvPr id="3" name="PlaceHolder 2"/>
          <p:cNvSpPr>
            <a:spLocks noGrp="1"/>
          </p:cNvSpPr>
          <p:nvPr>
            <p:ph type="sldNum" idx="2"/>
          </p:nvPr>
        </p:nvSpPr>
        <p:spPr/>
        <p:txBody>
          <a:bodyPr/>
          <a:p>
            <a:fld id="{0E585B96-2D7C-4BD7-BEC7-850CD0E80FC6}" type="slidenum">
              <a:t>38</a:t>
            </a:fld>
          </a:p>
        </p:txBody>
      </p:sp>
    </p:spTree>
  </p:cSld>
  <mc:AlternateContent>
    <mc:Choice Requires="p14">
      <p:transition spd="slow" p14:dur="2000"/>
    </mc:Choice>
    <mc:Fallback>
      <p:transition spd="slow"/>
    </mc:Fallback>
  </mc:AlternateContent>
</p:sld>
</file>

<file path=ppt/slides/slide3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4" name="TextBox 1"/>
          <p:cNvSpPr/>
          <p:nvPr/>
        </p:nvSpPr>
        <p:spPr>
          <a:xfrm>
            <a:off x="704160" y="2529720"/>
            <a:ext cx="1246320" cy="363960"/>
          </a:xfrm>
          <a:prstGeom prst="rect">
            <a:avLst/>
          </a:prstGeom>
          <a:solidFill>
            <a:srgbClr val="0948cb"/>
          </a:solidFill>
          <a:ln w="0">
            <a:noFill/>
          </a:ln>
        </p:spPr>
        <p:style>
          <a:lnRef idx="0"/>
          <a:fillRef idx="0"/>
          <a:effectRef idx="0"/>
          <a:fontRef idx="minor"/>
        </p:style>
        <p:txBody>
          <a:bodyPr wrap="none" lIns="90000" rIns="90000" tIns="45000" bIns="45000" anchor="t">
            <a:spAutoFit/>
          </a:bodyPr>
          <a:p>
            <a:pPr>
              <a:lnSpc>
                <a:spcPct val="100000"/>
              </a:lnSpc>
              <a:buNone/>
            </a:pPr>
            <a:r>
              <a:rPr b="0" lang="en-US" sz="1800" spc="-1" strike="noStrike">
                <a:solidFill>
                  <a:srgbClr val="ffffff"/>
                </a:solidFill>
                <a:latin typeface="Calibri"/>
              </a:rPr>
              <a:t>Section 5</a:t>
            </a:r>
            <a:endParaRPr b="0" lang="pt-BR" sz="1800" spc="-1" strike="noStrike">
              <a:latin typeface="Arial"/>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0" name="PlaceHolder 1"/>
          <p:cNvSpPr>
            <a:spLocks noGrp="1"/>
          </p:cNvSpPr>
          <p:nvPr>
            <p:ph/>
          </p:nvPr>
        </p:nvSpPr>
        <p:spPr>
          <a:xfrm>
            <a:off x="770040" y="1825560"/>
            <a:ext cx="10515240" cy="4350960"/>
          </a:xfrm>
          <a:prstGeom prst="rect">
            <a:avLst/>
          </a:prstGeom>
          <a:noFill/>
          <a:ln w="0">
            <a:noFill/>
          </a:ln>
        </p:spPr>
        <p:txBody>
          <a:bodyPr lIns="90000" rIns="90000" tIns="45000" bIns="45000" anchor="t">
            <a:noAutofit/>
          </a:bodyPr>
          <a:p>
            <a:pPr>
              <a:lnSpc>
                <a:spcPct val="100000"/>
              </a:lnSpc>
              <a:buNone/>
              <a:tabLst>
                <a:tab algn="l" pos="0"/>
              </a:tabLst>
            </a:pPr>
            <a:r>
              <a:rPr b="0" lang="en-GB" sz="4400" spc="-1" strike="noStrike">
                <a:solidFill>
                  <a:srgbClr val="000000"/>
                </a:solidFill>
                <a:latin typeface="Abadi"/>
              </a:rPr>
              <a:t>The Get Request was used to connect through the SpaceX API to collect data, clean the requested data as well as Web scraping. Data wrangling and formatting was performed.</a:t>
            </a:r>
            <a:endParaRPr b="0" lang="en-US" sz="4400" spc="-1" strike="noStrike">
              <a:solidFill>
                <a:srgbClr val="000000"/>
              </a:solidFill>
              <a:latin typeface="Calibri"/>
            </a:endParaRPr>
          </a:p>
          <a:p>
            <a:pPr>
              <a:lnSpc>
                <a:spcPct val="100000"/>
              </a:lnSpc>
              <a:buNone/>
              <a:tabLst>
                <a:tab algn="l" pos="0"/>
              </a:tabLst>
            </a:pPr>
            <a:endParaRPr b="0" lang="en-US" sz="1800" spc="-1" strike="noStrike">
              <a:solidFill>
                <a:srgbClr val="000000"/>
              </a:solidFill>
              <a:latin typeface="Calibri"/>
            </a:endParaRPr>
          </a:p>
        </p:txBody>
      </p:sp>
      <p:sp>
        <p:nvSpPr>
          <p:cNvPr id="17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Data Collection</a:t>
            </a:r>
            <a:endParaRPr b="0" lang="pt-BR" sz="4000" spc="-1" strike="noStrike">
              <a:latin typeface="Arial"/>
            </a:endParaRPr>
          </a:p>
        </p:txBody>
      </p:sp>
      <p:sp>
        <p:nvSpPr>
          <p:cNvPr id="3" name="PlaceHolder 2"/>
          <p:cNvSpPr>
            <a:spLocks noGrp="1"/>
          </p:cNvSpPr>
          <p:nvPr>
            <p:ph type="sldNum" idx="2"/>
          </p:nvPr>
        </p:nvSpPr>
        <p:spPr/>
        <p:txBody>
          <a:bodyPr/>
          <a:p>
            <a:fld id="{5A82E7AC-C89F-4EC5-A04E-29D424C20CE3}" type="slidenum">
              <a:t>4</a:t>
            </a:fld>
          </a:p>
        </p:txBody>
      </p:sp>
    </p:spTree>
  </p:cSld>
  <mc:AlternateContent>
    <mc:Choice Requires="p14">
      <p:transition spd="slow" p14:dur="2000"/>
    </mc:Choice>
    <mc:Fallback>
      <p:transition spd="slow"/>
    </mc:Fallback>
  </mc:AlternateContent>
</p:sld>
</file>

<file path=ppt/slides/slide4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5" name="PlaceHolder 1"/>
          <p:cNvSpPr>
            <a:spLocks noGrp="1"/>
          </p:cNvSpPr>
          <p:nvPr>
            <p:ph/>
          </p:nvPr>
        </p:nvSpPr>
        <p:spPr>
          <a:xfrm>
            <a:off x="770040" y="2082240"/>
            <a:ext cx="5325480" cy="3811320"/>
          </a:xfrm>
          <a:prstGeom prst="rect">
            <a:avLst/>
          </a:prstGeom>
          <a:noFill/>
          <a:ln w="0">
            <a:noFill/>
          </a:ln>
        </p:spPr>
        <p:txBody>
          <a:bodyPr anchor="t">
            <a:normAutofit fontScale="74000"/>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Visualize the built model accuracy for all built classification models, in a bar chart</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Best model: Decision Tree (Accuracy = 88.57%)</a:t>
            </a: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Best hyper-parameters:</a:t>
            </a:r>
            <a:endParaRPr b="0" lang="en-US" sz="22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200" spc="-1" strike="noStrike">
                <a:solidFill>
                  <a:srgbClr val="292929"/>
                </a:solidFill>
                <a:latin typeface="Abadi"/>
              </a:rPr>
              <a:t>Criterion: entropy</a:t>
            </a:r>
            <a:endParaRPr b="0" lang="en-US" sz="22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200" spc="-1" strike="noStrike">
                <a:solidFill>
                  <a:srgbClr val="292929"/>
                </a:solidFill>
                <a:latin typeface="Abadi"/>
              </a:rPr>
              <a:t>Max depth: 8</a:t>
            </a:r>
            <a:endParaRPr b="0" lang="en-US" sz="22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200" spc="-1" strike="noStrike">
                <a:solidFill>
                  <a:srgbClr val="292929"/>
                </a:solidFill>
                <a:latin typeface="Abadi"/>
              </a:rPr>
              <a:t>Max. features: auto</a:t>
            </a:r>
            <a:endParaRPr b="0" lang="en-US" sz="22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200" spc="-1" strike="noStrike">
                <a:solidFill>
                  <a:srgbClr val="292929"/>
                </a:solidFill>
                <a:latin typeface="Abadi"/>
              </a:rPr>
              <a:t>Min. samples leaf: 4</a:t>
            </a:r>
            <a:endParaRPr b="0" lang="en-US" sz="22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200" spc="-1" strike="noStrike">
                <a:solidFill>
                  <a:srgbClr val="292929"/>
                </a:solidFill>
                <a:latin typeface="Abadi"/>
              </a:rPr>
              <a:t>Min. samples split: 10</a:t>
            </a:r>
            <a:endParaRPr b="0" lang="en-US" sz="2200" spc="-1" strike="noStrike">
              <a:solidFill>
                <a:srgbClr val="000000"/>
              </a:solidFill>
              <a:latin typeface="Calibri"/>
            </a:endParaRPr>
          </a:p>
          <a:p>
            <a:pPr lvl="1" marL="864000" indent="-324000">
              <a:lnSpc>
                <a:spcPct val="90000"/>
              </a:lnSpc>
              <a:spcBef>
                <a:spcPts val="1134"/>
              </a:spcBef>
              <a:buClr>
                <a:srgbClr val="000000"/>
              </a:buClr>
              <a:buSzPct val="75000"/>
              <a:buFont typeface="Symbol" charset="2"/>
              <a:buChar char=""/>
            </a:pPr>
            <a:r>
              <a:rPr b="0" lang="en-US" sz="2200" spc="-1" strike="noStrike">
                <a:solidFill>
                  <a:srgbClr val="292929"/>
                </a:solidFill>
                <a:latin typeface="Abadi"/>
              </a:rPr>
              <a:t>Splitter: random</a:t>
            </a:r>
            <a:endParaRPr b="0" lang="en-US" sz="2200" spc="-1" strike="noStrike">
              <a:solidFill>
                <a:srgbClr val="000000"/>
              </a:solidFill>
              <a:latin typeface="Calibri"/>
            </a:endParaRPr>
          </a:p>
        </p:txBody>
      </p:sp>
      <p:sp>
        <p:nvSpPr>
          <p:cNvPr id="266"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Classification Accuracy</a:t>
            </a:r>
            <a:endParaRPr b="0" lang="pt-BR" sz="4000" spc="-1" strike="noStrike">
              <a:latin typeface="Arial"/>
            </a:endParaRPr>
          </a:p>
        </p:txBody>
      </p:sp>
      <p:sp>
        <p:nvSpPr>
          <p:cNvPr id="3" name="PlaceHolder 2"/>
          <p:cNvSpPr>
            <a:spLocks noGrp="1"/>
          </p:cNvSpPr>
          <p:nvPr>
            <p:ph type="sldNum" idx="2"/>
          </p:nvPr>
        </p:nvSpPr>
        <p:spPr/>
        <p:txBody>
          <a:bodyPr/>
          <a:p>
            <a:fld id="{2BFE631B-1BED-438F-A4DA-C8FA2E789F0A}" type="slidenum">
              <a:t>40</a:t>
            </a:fld>
          </a:p>
        </p:txBody>
      </p:sp>
    </p:spTree>
  </p:cSld>
  <mc:AlternateContent>
    <mc:Choice Requires="p14">
      <p:transition spd="slow" p14:dur="2000"/>
    </mc:Choice>
    <mc:Fallback>
      <p:transition spd="slow"/>
    </mc:Fallback>
  </mc:AlternateContent>
</p:sld>
</file>

<file path=ppt/slides/slide4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67" name="PlaceHolder 1"/>
          <p:cNvSpPr>
            <a:spLocks noGrp="1"/>
          </p:cNvSpPr>
          <p:nvPr>
            <p:ph/>
          </p:nvPr>
        </p:nvSpPr>
        <p:spPr>
          <a:xfrm>
            <a:off x="770040" y="2057400"/>
            <a:ext cx="9477720" cy="3811320"/>
          </a:xfrm>
          <a:prstGeom prst="rect">
            <a:avLst/>
          </a:prstGeom>
          <a:noFill/>
          <a:ln w="0">
            <a:noFill/>
          </a:ln>
        </p:spPr>
        <p:txBody>
          <a:bodyPr lIns="90000" rIns="90000" tIns="45000" bIns="45000"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The matrix diagonal represent to the accurate hits of the model, therefore the model correctly predict all lands, but miss some of the examples that did not land, incorrectly classifying half of them as “land”</a:t>
            </a:r>
            <a:endParaRPr b="0" lang="en-US" sz="2200" spc="-1" strike="noStrike">
              <a:solidFill>
                <a:srgbClr val="000000"/>
              </a:solidFill>
              <a:latin typeface="Calibri"/>
            </a:endParaRPr>
          </a:p>
        </p:txBody>
      </p:sp>
      <p:sp>
        <p:nvSpPr>
          <p:cNvPr id="268"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Confusion Matrix</a:t>
            </a:r>
            <a:endParaRPr b="0" lang="pt-BR" sz="4000" spc="-1" strike="noStrike">
              <a:latin typeface="Arial"/>
            </a:endParaRPr>
          </a:p>
        </p:txBody>
      </p:sp>
      <p:pic>
        <p:nvPicPr>
          <p:cNvPr id="269" name="" descr=""/>
          <p:cNvPicPr/>
          <p:nvPr/>
        </p:nvPicPr>
        <p:blipFill>
          <a:blip r:embed="rId2"/>
          <a:stretch/>
        </p:blipFill>
        <p:spPr>
          <a:xfrm>
            <a:off x="3466440" y="3240000"/>
            <a:ext cx="4453560" cy="3254400"/>
          </a:xfrm>
          <a:prstGeom prst="rect">
            <a:avLst/>
          </a:prstGeom>
          <a:ln w="0">
            <a:noFill/>
          </a:ln>
        </p:spPr>
      </p:pic>
      <p:sp>
        <p:nvSpPr>
          <p:cNvPr id="3" name="PlaceHolder 2"/>
          <p:cNvSpPr>
            <a:spLocks noGrp="1"/>
          </p:cNvSpPr>
          <p:nvPr>
            <p:ph type="sldNum" idx="2"/>
          </p:nvPr>
        </p:nvSpPr>
        <p:spPr/>
        <p:txBody>
          <a:bodyPr/>
          <a:p>
            <a:fld id="{0DEBB55E-0BF5-4E24-AD66-2B19BB47194C}" type="slidenum">
              <a:t>41</a:t>
            </a:fld>
          </a:p>
        </p:txBody>
      </p:sp>
    </p:spTree>
  </p:cSld>
  <mc:AlternateContent>
    <mc:Choice Requires="p14">
      <p:transition spd="slow" p14:dur="2000"/>
    </mc:Choice>
    <mc:Fallback>
      <p:transition spd="slow"/>
    </mc:Fallback>
  </mc:AlternateContent>
</p:sld>
</file>

<file path=ppt/slides/slide4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70" name="PlaceHolder 1"/>
          <p:cNvSpPr>
            <a:spLocks noGrp="1"/>
          </p:cNvSpPr>
          <p:nvPr>
            <p:ph/>
          </p:nvPr>
        </p:nvSpPr>
        <p:spPr>
          <a:xfrm>
            <a:off x="770040" y="1874880"/>
            <a:ext cx="590364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Models present similar performance</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Accuracy always under 90% and over 80%</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More data should be necessary to assure the best model</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p:txBody>
      </p:sp>
      <p:sp>
        <p:nvSpPr>
          <p:cNvPr id="271"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Conclusions</a:t>
            </a:r>
            <a:endParaRPr b="0" lang="pt-BR" sz="4000" spc="-1" strike="noStrike">
              <a:latin typeface="Arial"/>
            </a:endParaRPr>
          </a:p>
        </p:txBody>
      </p:sp>
      <p:sp>
        <p:nvSpPr>
          <p:cNvPr id="3" name="PlaceHolder 2"/>
          <p:cNvSpPr>
            <a:spLocks noGrp="1"/>
          </p:cNvSpPr>
          <p:nvPr>
            <p:ph type="sldNum" idx="2"/>
          </p:nvPr>
        </p:nvSpPr>
        <p:spPr/>
        <p:txBody>
          <a:bodyPr/>
          <a:p>
            <a:fld id="{225E0C62-2C80-41F4-8072-F4C49BA22D9C}" type="slidenum">
              <a:t>42</a:t>
            </a:fld>
          </a:p>
        </p:txBody>
      </p:sp>
    </p:spTree>
  </p:cSld>
  <mc:AlternateContent>
    <mc:Choice Requires="p14">
      <p:transition spd="slow" p14:dur="2000"/>
    </mc:Choice>
    <mc:Fallback>
      <p:transition spd="slow"/>
    </mc:Fallback>
  </mc:AlternateContent>
</p:sld>
</file>

<file path=ppt/slides/slide4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272" name="PlaceHolder 1"/>
          <p:cNvSpPr>
            <a:spLocks noGrp="1"/>
          </p:cNvSpPr>
          <p:nvPr>
            <p:ph/>
          </p:nvPr>
        </p:nvSpPr>
        <p:spPr>
          <a:xfrm>
            <a:off x="770040" y="1859400"/>
            <a:ext cx="10515240" cy="4350960"/>
          </a:xfrm>
          <a:prstGeom prst="rect">
            <a:avLst/>
          </a:prstGeom>
          <a:noFill/>
          <a:ln w="0">
            <a:noFill/>
          </a:ln>
        </p:spPr>
        <p:txBody>
          <a:bodyPr lIns="90000" rIns="90000" tIns="45000" bIns="45000" anchor="t">
            <a:normAutofit/>
          </a:bodyPr>
          <a:p>
            <a:pPr>
              <a:lnSpc>
                <a:spcPct val="100000"/>
              </a:lnSpc>
              <a:spcBef>
                <a:spcPts val="1400"/>
              </a:spcBef>
              <a:buNone/>
            </a:pPr>
            <a:r>
              <a:rPr b="0" lang="en-US" sz="2200" spc="-1" strike="noStrike">
                <a:solidFill>
                  <a:srgbClr val="292929"/>
                </a:solidFill>
                <a:latin typeface="Abadi"/>
              </a:rPr>
              <a:t>Include any relevant assets like Python code snippets, SQL queries, charts, Notebook outputs, or data sets that you may have created during this project</a:t>
            </a:r>
            <a:endParaRPr b="0" lang="en-US" sz="2200" spc="-1" strike="noStrike">
              <a:solidFill>
                <a:srgbClr val="000000"/>
              </a:solidFill>
              <a:latin typeface="Calibri"/>
            </a:endParaRPr>
          </a:p>
        </p:txBody>
      </p:sp>
      <p:sp>
        <p:nvSpPr>
          <p:cNvPr id="273"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Appendix</a:t>
            </a:r>
            <a:endParaRPr b="0" lang="pt-BR" sz="4000" spc="-1" strike="noStrike">
              <a:latin typeface="Arial"/>
            </a:endParaRPr>
          </a:p>
        </p:txBody>
      </p:sp>
      <p:sp>
        <p:nvSpPr>
          <p:cNvPr id="3" name="PlaceHolder 2"/>
          <p:cNvSpPr>
            <a:spLocks noGrp="1"/>
          </p:cNvSpPr>
          <p:nvPr>
            <p:ph type="sldNum" idx="2"/>
          </p:nvPr>
        </p:nvSpPr>
        <p:spPr/>
        <p:txBody>
          <a:bodyPr/>
          <a:p>
            <a:fld id="{CC9F892C-B424-4311-BB1A-4750B17C1C4B}" type="slidenum">
              <a:t>43</a:t>
            </a:fld>
          </a:p>
        </p:txBody>
      </p:sp>
    </p:spTree>
  </p:cSld>
  <mc:AlternateContent>
    <mc:Choice Requires="p14">
      <p:transition spd="slow" p14:dur="2000"/>
    </mc:Choice>
    <mc:Fallback>
      <p:transition spd="slow"/>
    </mc:Fallback>
  </mc:AlternateContent>
</p:sld>
</file>

<file path=ppt/slides/slide4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Tree>
  </p:cSld>
  <p:transition spd="slow">
    <p:push dir="u"/>
  </p:transition>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2" name="PlaceHolder 1"/>
          <p:cNvSpPr>
            <a:spLocks noGrp="1"/>
          </p:cNvSpPr>
          <p:nvPr>
            <p:ph/>
          </p:nvPr>
        </p:nvSpPr>
        <p:spPr>
          <a:xfrm>
            <a:off x="5910120" y="1792440"/>
            <a:ext cx="5460480" cy="4206600"/>
          </a:xfrm>
          <a:prstGeom prst="rect">
            <a:avLst/>
          </a:prstGeom>
          <a:noFill/>
          <a:ln w="0">
            <a:solidFill>
              <a:srgbClr val="0b49cb"/>
            </a:solidFill>
            <a:prstDash val="dash"/>
          </a:ln>
        </p:spPr>
        <p:txBody>
          <a:bodyPr anchor="t">
            <a:normAutofit/>
          </a:bodyPr>
          <a:p>
            <a:pPr>
              <a:lnSpc>
                <a:spcPct val="100000"/>
              </a:lnSpc>
              <a:buNone/>
              <a:tabLst>
                <a:tab algn="l" pos="0"/>
              </a:tabLst>
            </a:pPr>
            <a:endParaRPr b="0" lang="en-US" sz="2200" spc="-1" strike="noStrike">
              <a:solidFill>
                <a:srgbClr val="000000"/>
              </a:solidFill>
              <a:latin typeface="Calibri"/>
            </a:endParaRPr>
          </a:p>
          <a:p>
            <a:pPr>
              <a:lnSpc>
                <a:spcPct val="100000"/>
              </a:lnSpc>
              <a:buNone/>
              <a:tabLst>
                <a:tab algn="l" pos="0"/>
              </a:tabLst>
            </a:pPr>
            <a:endParaRPr b="0" lang="en-US" sz="2200" spc="-1" strike="noStrike">
              <a:solidFill>
                <a:srgbClr val="000000"/>
              </a:solidFill>
              <a:latin typeface="Calibri"/>
            </a:endParaRPr>
          </a:p>
          <a:p>
            <a:pPr>
              <a:lnSpc>
                <a:spcPct val="100000"/>
              </a:lnSpc>
              <a:buNone/>
              <a:tabLst>
                <a:tab algn="l" pos="0"/>
              </a:tabLst>
            </a:pPr>
            <a:endParaRPr b="0" lang="en-US" sz="2200" spc="-1" strike="noStrike">
              <a:solidFill>
                <a:srgbClr val="000000"/>
              </a:solidFill>
              <a:latin typeface="Calibri"/>
            </a:endParaRPr>
          </a:p>
          <a:p>
            <a:pPr>
              <a:lnSpc>
                <a:spcPct val="100000"/>
              </a:lnSpc>
              <a:buNone/>
              <a:tabLst>
                <a:tab algn="l" pos="0"/>
              </a:tabLst>
            </a:pPr>
            <a:endParaRPr b="0" lang="en-US" sz="2200" spc="-1" strike="noStrike">
              <a:solidFill>
                <a:srgbClr val="000000"/>
              </a:solidFill>
              <a:latin typeface="Calibri"/>
            </a:endParaRPr>
          </a:p>
          <a:p>
            <a:pPr>
              <a:lnSpc>
                <a:spcPct val="100000"/>
              </a:lnSpc>
              <a:buNone/>
              <a:tabLst>
                <a:tab algn="l" pos="0"/>
              </a:tabLst>
            </a:pPr>
            <a:r>
              <a:rPr b="0" lang="en-US" sz="2200" spc="-1" strike="noStrike">
                <a:solidFill>
                  <a:srgbClr val="1c7ddb"/>
                </a:solidFill>
                <a:latin typeface="Abadi"/>
              </a:rPr>
              <a:t>Place your flowchart of SpaceX API calls here</a:t>
            </a:r>
            <a:endParaRPr b="0" lang="en-US" sz="2200" spc="-1" strike="noStrike">
              <a:solidFill>
                <a:srgbClr val="000000"/>
              </a:solidFill>
              <a:latin typeface="Calibri"/>
            </a:endParaRPr>
          </a:p>
        </p:txBody>
      </p:sp>
      <p:sp>
        <p:nvSpPr>
          <p:cNvPr id="173" name="PlaceHolder 2"/>
          <p:cNvSpPr>
            <a:spLocks noGrp="1"/>
          </p:cNvSpPr>
          <p:nvPr>
            <p:ph/>
          </p:nvPr>
        </p:nvSpPr>
        <p:spPr>
          <a:xfrm>
            <a:off x="820800" y="1800360"/>
            <a:ext cx="4640040" cy="4225680"/>
          </a:xfrm>
          <a:prstGeom prst="rect">
            <a:avLst/>
          </a:prstGeom>
          <a:noFill/>
          <a:ln w="0">
            <a:noFill/>
          </a:ln>
        </p:spPr>
        <p:txBody>
          <a:bodyPr anchor="t">
            <a:norm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Present your data collection with SpaceX REST calls using key phrases and flowcharts</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Add the GitHub URL of the completed SpaceX API calls notebook </a:t>
            </a:r>
            <a:r>
              <a:rPr b="0" lang="en-US" sz="2200" spc="-1" strike="noStrike">
                <a:solidFill>
                  <a:srgbClr val="1c7ddb"/>
                </a:solidFill>
                <a:latin typeface="Abadi"/>
              </a:rPr>
              <a:t>(must include completed code cell and outcome cell), </a:t>
            </a:r>
            <a:r>
              <a:rPr b="0" lang="en-US" sz="2200" spc="-1" strike="noStrike">
                <a:solidFill>
                  <a:srgbClr val="292929"/>
                </a:solidFill>
                <a:latin typeface="Abadi"/>
              </a:rPr>
              <a:t>as an external reference and peer-review purpose</a:t>
            </a:r>
            <a:endParaRPr b="0" lang="en-US" sz="2200" spc="-1" strike="noStrike">
              <a:solidFill>
                <a:srgbClr val="000000"/>
              </a:solidFill>
              <a:latin typeface="Calibri"/>
            </a:endParaRPr>
          </a:p>
          <a:p>
            <a:pPr>
              <a:lnSpc>
                <a:spcPct val="90000"/>
              </a:lnSpc>
              <a:spcBef>
                <a:spcPts val="1001"/>
              </a:spcBef>
              <a:buNone/>
            </a:pPr>
            <a:endParaRPr b="0" lang="en-US" sz="2800" spc="-1" strike="noStrike">
              <a:solidFill>
                <a:srgbClr val="000000"/>
              </a:solidFill>
              <a:latin typeface="Calibri"/>
            </a:endParaRPr>
          </a:p>
          <a:p>
            <a:pPr>
              <a:lnSpc>
                <a:spcPct val="90000"/>
              </a:lnSpc>
              <a:spcBef>
                <a:spcPts val="1001"/>
              </a:spcBef>
              <a:buNone/>
            </a:pPr>
            <a:endParaRPr b="0" lang="en-US" sz="2800" spc="-1" strike="noStrike">
              <a:solidFill>
                <a:srgbClr val="000000"/>
              </a:solidFill>
              <a:latin typeface="Calibri"/>
            </a:endParaRPr>
          </a:p>
        </p:txBody>
      </p:sp>
      <p:sp>
        <p:nvSpPr>
          <p:cNvPr id="174"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Data Collection – SpaceX API</a:t>
            </a:r>
            <a:endParaRPr b="0" lang="pt-BR" sz="4000" spc="-1" strike="noStrike">
              <a:latin typeface="Arial"/>
            </a:endParaRPr>
          </a:p>
        </p:txBody>
      </p:sp>
      <p:sp>
        <p:nvSpPr>
          <p:cNvPr id="4" name="PlaceHolder 3"/>
          <p:cNvSpPr>
            <a:spLocks noGrp="1"/>
          </p:cNvSpPr>
          <p:nvPr>
            <p:ph type="sldNum" idx="2"/>
          </p:nvPr>
        </p:nvSpPr>
        <p:spPr/>
        <p:txBody>
          <a:bodyPr/>
          <a:p>
            <a:fld id="{9CAD34DA-7615-491B-B08A-0719F0E5EAC1}" type="slidenum">
              <a:t>5</a:t>
            </a:fld>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5" name="PlaceHolder 1"/>
          <p:cNvSpPr>
            <a:spLocks noGrp="1"/>
          </p:cNvSpPr>
          <p:nvPr>
            <p:ph/>
          </p:nvPr>
        </p:nvSpPr>
        <p:spPr>
          <a:xfrm>
            <a:off x="922320" y="1792440"/>
            <a:ext cx="3931920" cy="3811320"/>
          </a:xfrm>
          <a:prstGeom prst="rect">
            <a:avLst/>
          </a:prstGeom>
          <a:noFill/>
          <a:ln w="0">
            <a:noFill/>
          </a:ln>
        </p:spPr>
        <p:txBody>
          <a:bodyPr anchor="t">
            <a:noAutofit/>
          </a:bodyPr>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Present your web scraping process using key phrases and flowcharts</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marL="228600" indent="-228600">
              <a:lnSpc>
                <a:spcPct val="100000"/>
              </a:lnSpc>
              <a:spcBef>
                <a:spcPts val="1400"/>
              </a:spcBef>
              <a:buClr>
                <a:srgbClr val="292929"/>
              </a:buClr>
              <a:buFont typeface="Arial"/>
              <a:buChar char="•"/>
            </a:pPr>
            <a:r>
              <a:rPr b="0" lang="en-US" sz="2200" spc="-1" strike="noStrike">
                <a:solidFill>
                  <a:srgbClr val="292929"/>
                </a:solidFill>
                <a:latin typeface="Abadi"/>
              </a:rPr>
              <a:t>Add the GitHub URL of the completed web scraping notebook, as an external reference and peer-review purpose</a:t>
            </a:r>
            <a:endParaRPr b="0" lang="en-US" sz="2200" spc="-1" strike="noStrike">
              <a:solidFill>
                <a:srgbClr val="000000"/>
              </a:solidFill>
              <a:latin typeface="Calibri"/>
            </a:endParaRPr>
          </a:p>
        </p:txBody>
      </p:sp>
      <p:sp>
        <p:nvSpPr>
          <p:cNvPr id="176" name="Title 1"/>
          <p:cNvSpPr/>
          <p:nvPr/>
        </p:nvSpPr>
        <p:spPr>
          <a:xfrm>
            <a:off x="770040" y="538560"/>
            <a:ext cx="10515240" cy="548640"/>
          </a:xfrm>
          <a:prstGeom prst="rect">
            <a:avLst/>
          </a:prstGeom>
          <a:noFill/>
          <a:ln w="0">
            <a:noFill/>
          </a:ln>
        </p:spPr>
        <p:style>
          <a:lnRef idx="0"/>
          <a:fillRef idx="0"/>
          <a:effectRef idx="0"/>
          <a:fontRef idx="minor"/>
        </p:style>
      </p:sp>
      <p:sp>
        <p:nvSpPr>
          <p:cNvPr id="177" name="Title 1"/>
          <p:cNvSpPr/>
          <p:nvPr/>
        </p:nvSpPr>
        <p:spPr>
          <a:xfrm>
            <a:off x="922320" y="69120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Data Collection - Scraping</a:t>
            </a:r>
            <a:endParaRPr b="0" lang="pt-BR" sz="4000" spc="-1" strike="noStrike">
              <a:latin typeface="Arial"/>
            </a:endParaRPr>
          </a:p>
        </p:txBody>
      </p:sp>
      <p:sp>
        <p:nvSpPr>
          <p:cNvPr id="178" name="Content Placeholder 4"/>
          <p:cNvSpPr/>
          <p:nvPr/>
        </p:nvSpPr>
        <p:spPr>
          <a:xfrm>
            <a:off x="5910120" y="1792440"/>
            <a:ext cx="5460480" cy="4206600"/>
          </a:xfrm>
          <a:prstGeom prst="rect">
            <a:avLst/>
          </a:prstGeom>
          <a:noFill/>
          <a:ln w="0">
            <a:solidFill>
              <a:srgbClr val="0b49cb"/>
            </a:solidFill>
            <a:prstDash val="dash"/>
          </a:ln>
        </p:spPr>
        <p:style>
          <a:lnRef idx="0"/>
          <a:fillRef idx="0"/>
          <a:effectRef idx="0"/>
          <a:fontRef idx="minor"/>
        </p:style>
        <p:txBody>
          <a:bodyPr anchor="t">
            <a:normAutofit/>
          </a:bodyPr>
          <a:p>
            <a:pPr>
              <a:lnSpc>
                <a:spcPct val="90000"/>
              </a:lnSpc>
              <a:spcBef>
                <a:spcPts val="1001"/>
              </a:spcBef>
              <a:buNone/>
              <a:tabLst>
                <a:tab algn="l" pos="0"/>
              </a:tabLst>
            </a:pPr>
            <a:endParaRPr b="0" lang="pt-BR" sz="2200" spc="-1" strike="noStrike">
              <a:latin typeface="Arial"/>
            </a:endParaRPr>
          </a:p>
          <a:p>
            <a:pPr>
              <a:lnSpc>
                <a:spcPct val="90000"/>
              </a:lnSpc>
              <a:spcBef>
                <a:spcPts val="1001"/>
              </a:spcBef>
              <a:buNone/>
              <a:tabLst>
                <a:tab algn="l" pos="0"/>
              </a:tabLst>
            </a:pPr>
            <a:endParaRPr b="0" lang="pt-BR" sz="2200" spc="-1" strike="noStrike">
              <a:latin typeface="Arial"/>
            </a:endParaRPr>
          </a:p>
          <a:p>
            <a:pPr>
              <a:lnSpc>
                <a:spcPct val="90000"/>
              </a:lnSpc>
              <a:spcBef>
                <a:spcPts val="1001"/>
              </a:spcBef>
              <a:buNone/>
              <a:tabLst>
                <a:tab algn="l" pos="0"/>
              </a:tabLst>
            </a:pPr>
            <a:endParaRPr b="0" lang="pt-BR" sz="2200" spc="-1" strike="noStrike">
              <a:latin typeface="Arial"/>
            </a:endParaRPr>
          </a:p>
          <a:p>
            <a:pPr>
              <a:lnSpc>
                <a:spcPct val="90000"/>
              </a:lnSpc>
              <a:spcBef>
                <a:spcPts val="1001"/>
              </a:spcBef>
              <a:buNone/>
              <a:tabLst>
                <a:tab algn="l" pos="0"/>
              </a:tabLst>
            </a:pPr>
            <a:endParaRPr b="0" lang="pt-BR" sz="2200" spc="-1" strike="noStrike">
              <a:latin typeface="Arial"/>
            </a:endParaRPr>
          </a:p>
          <a:p>
            <a:pPr>
              <a:lnSpc>
                <a:spcPct val="90000"/>
              </a:lnSpc>
              <a:spcBef>
                <a:spcPts val="1001"/>
              </a:spcBef>
              <a:buNone/>
              <a:tabLst>
                <a:tab algn="l" pos="0"/>
              </a:tabLst>
            </a:pPr>
            <a:r>
              <a:rPr b="0" lang="en-US" sz="2200" spc="-1" strike="noStrike">
                <a:solidFill>
                  <a:srgbClr val="1c7ddb"/>
                </a:solidFill>
                <a:latin typeface="Abadi"/>
              </a:rPr>
              <a:t>Place your flowchart of web scraping here</a:t>
            </a:r>
            <a:endParaRPr b="0" lang="pt-BR" sz="2200" spc="-1" strike="noStrike">
              <a:latin typeface="Arial"/>
            </a:endParaRPr>
          </a:p>
        </p:txBody>
      </p:sp>
      <p:sp>
        <p:nvSpPr>
          <p:cNvPr id="3" name="PlaceHolder 2"/>
          <p:cNvSpPr>
            <a:spLocks noGrp="1"/>
          </p:cNvSpPr>
          <p:nvPr>
            <p:ph type="sldNum" idx="2"/>
          </p:nvPr>
        </p:nvSpPr>
        <p:spPr/>
        <p:txBody>
          <a:bodyPr/>
          <a:p>
            <a:fld id="{755068B4-12C0-4E04-B3B5-0FB1C01042FF}" type="slidenum">
              <a:t>6</a:t>
            </a:fld>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79" name="PlaceHolder 1"/>
          <p:cNvSpPr>
            <a:spLocks noGrp="1"/>
          </p:cNvSpPr>
          <p:nvPr>
            <p:ph/>
          </p:nvPr>
        </p:nvSpPr>
        <p:spPr>
          <a:xfrm>
            <a:off x="770040" y="1825560"/>
            <a:ext cx="8975160" cy="4350960"/>
          </a:xfrm>
          <a:prstGeom prst="rect">
            <a:avLst/>
          </a:prstGeom>
          <a:noFill/>
          <a:ln w="0">
            <a:noFill/>
          </a:ln>
        </p:spPr>
        <p:txBody>
          <a:bodyPr lIns="90000" rIns="90000" tIns="45000" bIns="45000" anchor="t">
            <a:noAutofit/>
          </a:bodyPr>
          <a:p>
            <a:pPr>
              <a:lnSpc>
                <a:spcPct val="100000"/>
              </a:lnSpc>
              <a:buNone/>
            </a:pPr>
            <a:r>
              <a:rPr b="0" lang="en-US" sz="2200" spc="-1" strike="noStrike">
                <a:solidFill>
                  <a:srgbClr val="292929"/>
                </a:solidFill>
                <a:latin typeface="Abadi"/>
              </a:rPr>
              <a:t>Describe how data were processed</a:t>
            </a:r>
            <a:endParaRPr b="0" lang="en-US" sz="2200" spc="-1" strike="noStrike">
              <a:solidFill>
                <a:srgbClr val="000000"/>
              </a:solidFill>
              <a:latin typeface="Calibri"/>
            </a:endParaRPr>
          </a:p>
          <a:p>
            <a:pPr>
              <a:lnSpc>
                <a:spcPct val="100000"/>
              </a:lnSpc>
              <a:buNone/>
            </a:pPr>
            <a:r>
              <a:rPr b="0" lang="en-US" sz="2200" spc="-1" strike="noStrike">
                <a:solidFill>
                  <a:srgbClr val="292929"/>
                </a:solidFill>
                <a:latin typeface="Abadi"/>
              </a:rPr>
              <a:t>You need to present your data wrangling process using key phrases and flowcharts</a:t>
            </a:r>
            <a:endParaRPr b="0" lang="en-US" sz="2200" spc="-1" strike="noStrike">
              <a:solidFill>
                <a:srgbClr val="000000"/>
              </a:solidFill>
              <a:latin typeface="Calibri"/>
            </a:endParaRPr>
          </a:p>
          <a:p>
            <a:pPr>
              <a:lnSpc>
                <a:spcPct val="100000"/>
              </a:lnSpc>
              <a:buNone/>
            </a:pPr>
            <a:r>
              <a:rPr b="0" lang="en-US" sz="2200" spc="-1" strike="noStrike">
                <a:solidFill>
                  <a:srgbClr val="292929"/>
                </a:solidFill>
                <a:latin typeface="Abadi"/>
              </a:rPr>
              <a:t>Add the GitHub URL of your completed data wrangling related notebooks, as an external reference and peer-review purpose</a:t>
            </a:r>
            <a:endParaRPr b="0" lang="en-US" sz="2200" spc="-1" strike="noStrike">
              <a:solidFill>
                <a:srgbClr val="000000"/>
              </a:solidFill>
              <a:latin typeface="Calibri"/>
            </a:endParaRPr>
          </a:p>
          <a:p>
            <a:pPr>
              <a:lnSpc>
                <a:spcPct val="100000"/>
              </a:lnSpc>
              <a:buNone/>
            </a:pPr>
            <a:endParaRPr b="0" lang="en-US" sz="2200" spc="-1" strike="noStrike">
              <a:solidFill>
                <a:srgbClr val="000000"/>
              </a:solidFill>
              <a:latin typeface="Calibri"/>
            </a:endParaRPr>
          </a:p>
          <a:p>
            <a:pPr>
              <a:lnSpc>
                <a:spcPct val="100000"/>
              </a:lnSpc>
              <a:buNone/>
            </a:pPr>
            <a:r>
              <a:rPr b="0" lang="en-US" sz="2200" spc="-1" strike="noStrike">
                <a:solidFill>
                  <a:srgbClr val="292929"/>
                </a:solidFill>
                <a:latin typeface="Abadi"/>
              </a:rPr>
              <a:t>https://github.com/maiataniguchi/capstone_coursera</a:t>
            </a:r>
            <a:endParaRPr b="0" lang="en-US" sz="22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180"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Data Wrangling</a:t>
            </a:r>
            <a:endParaRPr b="0" lang="pt-BR" sz="4000" spc="-1" strike="noStrike">
              <a:latin typeface="Arial"/>
            </a:endParaRPr>
          </a:p>
        </p:txBody>
      </p:sp>
      <p:sp>
        <p:nvSpPr>
          <p:cNvPr id="3" name="PlaceHolder 2"/>
          <p:cNvSpPr>
            <a:spLocks noGrp="1"/>
          </p:cNvSpPr>
          <p:nvPr>
            <p:ph type="sldNum" idx="2"/>
          </p:nvPr>
        </p:nvSpPr>
        <p:spPr/>
        <p:txBody>
          <a:bodyPr/>
          <a:p>
            <a:fld id="{B05D3A7D-3EDB-4DE1-87B8-EC49AD910C9B}" type="slidenum">
              <a:t>7</a:t>
            </a:fld>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1" name="PlaceHolder 1"/>
          <p:cNvSpPr>
            <a:spLocks noGrp="1"/>
          </p:cNvSpPr>
          <p:nvPr>
            <p:ph/>
          </p:nvPr>
        </p:nvSpPr>
        <p:spPr>
          <a:xfrm>
            <a:off x="770040" y="1825560"/>
            <a:ext cx="9745200" cy="4350960"/>
          </a:xfrm>
          <a:prstGeom prst="rect">
            <a:avLst/>
          </a:prstGeom>
          <a:noFill/>
          <a:ln w="0">
            <a:noFill/>
          </a:ln>
        </p:spPr>
        <p:txBody>
          <a:bodyPr anchor="t">
            <a:noAutofit/>
          </a:bodyPr>
          <a:p>
            <a:pPr>
              <a:lnSpc>
                <a:spcPct val="100000"/>
              </a:lnSpc>
              <a:spcBef>
                <a:spcPts val="1400"/>
              </a:spcBef>
              <a:buNone/>
            </a:pPr>
            <a:r>
              <a:rPr b="0" lang="en-US" sz="2200" spc="-1" strike="noStrike">
                <a:solidFill>
                  <a:srgbClr val="292929"/>
                </a:solidFill>
                <a:latin typeface="Abadi"/>
              </a:rPr>
              <a:t>Summarize what charts were plotted and why you used those charts</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Add the GitHub URL of your completed EDA with data visualization notebook, as an external reference and peer-review purpose</a:t>
            </a:r>
            <a:endParaRPr b="0" lang="en-US" sz="22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182"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EDA with Data Visualization</a:t>
            </a:r>
            <a:endParaRPr b="0" lang="pt-BR" sz="4000" spc="-1" strike="noStrike">
              <a:latin typeface="Arial"/>
            </a:endParaRPr>
          </a:p>
        </p:txBody>
      </p:sp>
      <p:sp>
        <p:nvSpPr>
          <p:cNvPr id="3" name="PlaceHolder 2"/>
          <p:cNvSpPr>
            <a:spLocks noGrp="1"/>
          </p:cNvSpPr>
          <p:nvPr>
            <p:ph type="sldNum" idx="2"/>
          </p:nvPr>
        </p:nvSpPr>
        <p:spPr/>
        <p:txBody>
          <a:bodyPr/>
          <a:p>
            <a:fld id="{1CC9FC88-D038-4D9D-922A-746A0B986CD6}" type="slidenum">
              <a:t>8</a:t>
            </a:fld>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blipFill rotWithShape="0">
          <a:blip r:embed="rId1"/>
          <a:stretch/>
        </a:blipFill>
      </p:bgPr>
    </p:bg>
    <p:spTree>
      <p:nvGrpSpPr>
        <p:cNvPr id="1" name=""/>
        <p:cNvGrpSpPr/>
        <p:nvPr/>
      </p:nvGrpSpPr>
      <p:grpSpPr>
        <a:xfrm>
          <a:off x="0" y="0"/>
          <a:ext cx="0" cy="0"/>
          <a:chOff x="0" y="0"/>
          <a:chExt cx="0" cy="0"/>
        </a:xfrm>
      </p:grpSpPr>
      <p:sp>
        <p:nvSpPr>
          <p:cNvPr id="183" name="PlaceHolder 1"/>
          <p:cNvSpPr>
            <a:spLocks noGrp="1"/>
          </p:cNvSpPr>
          <p:nvPr>
            <p:ph/>
          </p:nvPr>
        </p:nvSpPr>
        <p:spPr>
          <a:xfrm>
            <a:off x="770040" y="1806480"/>
            <a:ext cx="9745200" cy="4350960"/>
          </a:xfrm>
          <a:prstGeom prst="rect">
            <a:avLst/>
          </a:prstGeom>
          <a:noFill/>
          <a:ln w="0">
            <a:noFill/>
          </a:ln>
        </p:spPr>
        <p:txBody>
          <a:bodyPr anchor="t">
            <a:noAutofit/>
          </a:bodyPr>
          <a:p>
            <a:pPr>
              <a:lnSpc>
                <a:spcPct val="100000"/>
              </a:lnSpc>
              <a:spcBef>
                <a:spcPts val="1400"/>
              </a:spcBef>
              <a:buNone/>
            </a:pPr>
            <a:r>
              <a:rPr b="0" lang="en-US" sz="2200" spc="-1" strike="noStrike">
                <a:solidFill>
                  <a:srgbClr val="292929"/>
                </a:solidFill>
                <a:latin typeface="Abadi"/>
              </a:rPr>
              <a:t>Using bullet point format, summarize the SQL queries you performed</a:t>
            </a: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Add the GitHub URL of your completed EDA with SQL notebook, as an external reference and peer-review purpose</a:t>
            </a:r>
            <a:endParaRPr b="0" lang="en-US" sz="2200" spc="-1" strike="noStrike">
              <a:solidFill>
                <a:srgbClr val="000000"/>
              </a:solidFill>
              <a:latin typeface="Calibri"/>
            </a:endParaRPr>
          </a:p>
          <a:p>
            <a:pPr>
              <a:lnSpc>
                <a:spcPct val="100000"/>
              </a:lnSpc>
              <a:spcBef>
                <a:spcPts val="1400"/>
              </a:spcBef>
              <a:buNone/>
            </a:pPr>
            <a:endParaRPr b="0" lang="en-US" sz="2200" spc="-1" strike="noStrike">
              <a:solidFill>
                <a:srgbClr val="000000"/>
              </a:solidFill>
              <a:latin typeface="Calibri"/>
            </a:endParaRPr>
          </a:p>
          <a:p>
            <a:pPr>
              <a:lnSpc>
                <a:spcPct val="100000"/>
              </a:lnSpc>
              <a:spcBef>
                <a:spcPts val="1400"/>
              </a:spcBef>
              <a:buNone/>
            </a:pPr>
            <a:r>
              <a:rPr b="0" lang="en-US" sz="2200" spc="-1" strike="noStrike">
                <a:solidFill>
                  <a:srgbClr val="292929"/>
                </a:solidFill>
                <a:latin typeface="Abadi"/>
              </a:rPr>
              <a:t>https://github.com/maiataniguchi/capstone_coursera</a:t>
            </a:r>
            <a:endParaRPr b="0" lang="en-US" sz="22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a:p>
            <a:pPr>
              <a:lnSpc>
                <a:spcPct val="100000"/>
              </a:lnSpc>
              <a:buNone/>
            </a:pPr>
            <a:endParaRPr b="0" lang="en-US" sz="1800" spc="-1" strike="noStrike">
              <a:solidFill>
                <a:srgbClr val="000000"/>
              </a:solidFill>
              <a:latin typeface="Calibri"/>
            </a:endParaRPr>
          </a:p>
        </p:txBody>
      </p:sp>
      <p:sp>
        <p:nvSpPr>
          <p:cNvPr id="184" name="Title 1"/>
          <p:cNvSpPr/>
          <p:nvPr/>
        </p:nvSpPr>
        <p:spPr>
          <a:xfrm>
            <a:off x="770040" y="538560"/>
            <a:ext cx="10515240" cy="548640"/>
          </a:xfrm>
          <a:prstGeom prst="rect">
            <a:avLst/>
          </a:prstGeom>
          <a:noFill/>
          <a:ln w="0">
            <a:noFill/>
          </a:ln>
        </p:spPr>
        <p:style>
          <a:lnRef idx="0"/>
          <a:fillRef idx="0"/>
          <a:effectRef idx="0"/>
          <a:fontRef idx="minor"/>
        </p:style>
        <p:txBody>
          <a:bodyPr anchor="ctr">
            <a:normAutofit fontScale="83000"/>
          </a:bodyPr>
          <a:p>
            <a:pPr>
              <a:lnSpc>
                <a:spcPct val="90000"/>
              </a:lnSpc>
              <a:buNone/>
            </a:pPr>
            <a:r>
              <a:rPr b="0" lang="en-US" sz="4000" spc="-1" strike="noStrike">
                <a:solidFill>
                  <a:srgbClr val="0b49cb"/>
                </a:solidFill>
                <a:latin typeface="Abadi"/>
                <a:ea typeface="IBM Plex Mono SemiBold"/>
              </a:rPr>
              <a:t>EDA with SQL</a:t>
            </a:r>
            <a:endParaRPr b="0" lang="pt-BR" sz="4000" spc="-1" strike="noStrike">
              <a:latin typeface="Arial"/>
            </a:endParaRPr>
          </a:p>
        </p:txBody>
      </p:sp>
      <p:sp>
        <p:nvSpPr>
          <p:cNvPr id="3" name="PlaceHolder 2"/>
          <p:cNvSpPr>
            <a:spLocks noGrp="1"/>
          </p:cNvSpPr>
          <p:nvPr>
            <p:ph type="sldNum" idx="2"/>
          </p:nvPr>
        </p:nvSpPr>
        <p:spPr/>
        <p:txBody>
          <a:bodyPr/>
          <a:p>
            <a:fld id="{0CE6DAA0-262E-4DA6-9F80-BBEE9FCF2A2E}" type="slidenum">
              <a:t>9</a:t>
            </a:fld>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customXml/_rels/item1.xml.rels><?xml version="1.0" encoding="UTF-8"?>
<Relationships xmlns="http://schemas.openxmlformats.org/package/2006/relationships"><Relationship Id="rId1" Type="http://schemas.openxmlformats.org/officeDocument/2006/relationships/customXmlProps" Target="itemProps1.xml"/>
</Relationships>
</file>

<file path=customXml/_rels/item2.xml.rels><?xml version="1.0" encoding="UTF-8"?>
<Relationships xmlns="http://schemas.openxmlformats.org/package/2006/relationships"><Relationship Id="rId1" Type="http://schemas.openxmlformats.org/officeDocument/2006/relationships/customXmlProps" Target="itemProps2.xml"/>
</Relationships>
</file>

<file path=customXml/_rels/item3.xml.rels><?xml version="1.0" encoding="UTF-8"?>
<Relationships xmlns="http://schemas.openxmlformats.org/package/2006/relationships"><Relationship Id="rId1" Type="http://schemas.openxmlformats.org/officeDocument/2006/relationships/customXmlProps" Target="itemProps3.xml"/>
</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86</TotalTime>
  <Application>LibreOffice/7.3.6.2$Linux_X86_64 LibreOffice_project/30$Build-2</Application>
  <AppVersion>15.0000</AppVersion>
  <Words>1346</Words>
  <Paragraphs>234</Paragraphs>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2021-04-29T18:58:34Z</dcterms:created>
  <dc:creator>YAN Luo</dc:creator>
  <dc:description/>
  <dc:language>pt-BR</dc:language>
  <cp:lastModifiedBy/>
  <dcterms:modified xsi:type="dcterms:W3CDTF">2022-10-26T23:40:35Z</dcterms:modified>
  <cp:revision>199</cp:revision>
  <dc:subject/>
  <dc:title> &lt;Title&gt;</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y fmtid="{D5CDD505-2E9C-101B-9397-08002B2CF9AE}" pid="3" name="Notes">
    <vt:i4>4</vt:i4>
  </property>
  <property fmtid="{D5CDD505-2E9C-101B-9397-08002B2CF9AE}" pid="4" name="PresentationFormat">
    <vt:lpwstr>Widescreen</vt:lpwstr>
  </property>
  <property fmtid="{D5CDD505-2E9C-101B-9397-08002B2CF9AE}" pid="5" name="Slides">
    <vt:i4>47</vt:i4>
  </property>
</Properties>
</file>